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2a3d2084a42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e489adc7bb4396"/>
  </p:sldMasterIdLst>
  <p:sldIdLst>
    <p:sldId xmlns:r="http://schemas.openxmlformats.org/officeDocument/2006/relationships" id="256" r:id="Raacc0b318b324e93"/>
    <p:sldId xmlns:r="http://schemas.openxmlformats.org/officeDocument/2006/relationships" id="257" r:id="R23fea601f7474aa3"/>
    <p:sldId xmlns:r="http://schemas.openxmlformats.org/officeDocument/2006/relationships" id="258" r:id="R99d6e09472de42f0"/>
    <p:sldId xmlns:r="http://schemas.openxmlformats.org/officeDocument/2006/relationships" id="259" r:id="Rbf38e58b39ff4cf8"/>
    <p:sldId xmlns:r="http://schemas.openxmlformats.org/officeDocument/2006/relationships" id="260" r:id="Rf6a8784bc974427b"/>
    <p:sldId xmlns:r="http://schemas.openxmlformats.org/officeDocument/2006/relationships" id="261" r:id="R94fd063c2b71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489adc7bb4396" /><Relationship Type="http://schemas.openxmlformats.org/officeDocument/2006/relationships/slide" Target="/ppt/slides/slide1.xml" Id="Raacc0b318b324e93" /><Relationship Type="http://schemas.openxmlformats.org/officeDocument/2006/relationships/slide" Target="/ppt/slides/slide2.xml" Id="R23fea601f7474aa3" /><Relationship Type="http://schemas.openxmlformats.org/officeDocument/2006/relationships/slide" Target="/ppt/slides/slide3.xml" Id="R99d6e09472de42f0" /><Relationship Type="http://schemas.openxmlformats.org/officeDocument/2006/relationships/slide" Target="/ppt/slides/slide4.xml" Id="Rbf38e58b39ff4cf8" /><Relationship Type="http://schemas.openxmlformats.org/officeDocument/2006/relationships/slide" Target="/ppt/slides/slide5.xml" Id="Rf6a8784bc974427b" /><Relationship Type="http://schemas.openxmlformats.org/officeDocument/2006/relationships/slide" Target="/ppt/slides/slide6.xml" Id="R94fd063c2b71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8295189cd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594f5fc5847d0" /><Relationship Type="http://schemas.openxmlformats.org/officeDocument/2006/relationships/theme" Target="/ppt/slideMasters/theme/theme1.xml" Id="Rfaaa5ed1f8644e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594f5fc58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7313e228f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a70dd3191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ff0931e0f47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ca2c0025f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c646026df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51e5072654c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LENTICULARIS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LENTICULARIS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LENTICULARIS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LENTICULARIS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LENTICULARIS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LENTICULARIS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LENTICULARIS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921 439 636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LENTICULARIS AS</a:t>
            </a:r>
          </a:p>
        </p:txBody>
      </p:sp>
    </p:spTree>
  </p:cSld>
  <p:clrMapOvr>
    <a:masterClrMapping xmlns:a="http://schemas.openxmlformats.org/drawingml/2006/main"/>
  </p:clrMapOvr>
</p:sld>
</file>