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70016c29a740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80f309ef7040dd"/>
  </p:sldMasterIdLst>
  <p:sldIdLst>
    <p:sldId xmlns:r="http://schemas.openxmlformats.org/officeDocument/2006/relationships" id="256" r:id="Rd97f34324e2a475a"/>
    <p:sldId xmlns:r="http://schemas.openxmlformats.org/officeDocument/2006/relationships" id="257" r:id="R4cad10cf9e5a4304"/>
    <p:sldId xmlns:r="http://schemas.openxmlformats.org/officeDocument/2006/relationships" id="258" r:id="R74c542b382e94bc6"/>
    <p:sldId xmlns:r="http://schemas.openxmlformats.org/officeDocument/2006/relationships" id="259" r:id="Rd408f051a193485a"/>
    <p:sldId xmlns:r="http://schemas.openxmlformats.org/officeDocument/2006/relationships" id="260" r:id="Rad148ff8778142f3"/>
    <p:sldId xmlns:r="http://schemas.openxmlformats.org/officeDocument/2006/relationships" id="261" r:id="Rf34467bae5aa468c"/>
    <p:sldId xmlns:r="http://schemas.openxmlformats.org/officeDocument/2006/relationships" id="262" r:id="R1716b69ecd44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0f309ef7040dd" /><Relationship Type="http://schemas.openxmlformats.org/officeDocument/2006/relationships/slide" Target="/ppt/slides/slide1.xml" Id="Rd97f34324e2a475a" /><Relationship Type="http://schemas.openxmlformats.org/officeDocument/2006/relationships/slide" Target="/ppt/slides/slide2.xml" Id="R4cad10cf9e5a4304" /><Relationship Type="http://schemas.openxmlformats.org/officeDocument/2006/relationships/slide" Target="/ppt/slides/slide3.xml" Id="R74c542b382e94bc6" /><Relationship Type="http://schemas.openxmlformats.org/officeDocument/2006/relationships/slide" Target="/ppt/slides/slide4.xml" Id="Rd408f051a193485a" /><Relationship Type="http://schemas.openxmlformats.org/officeDocument/2006/relationships/slide" Target="/ppt/slides/slide5.xml" Id="Rad148ff8778142f3" /><Relationship Type="http://schemas.openxmlformats.org/officeDocument/2006/relationships/slide" Target="/ppt/slides/slide6.xml" Id="Rf34467bae5aa468c" /><Relationship Type="http://schemas.openxmlformats.org/officeDocument/2006/relationships/slide" Target="/ppt/slides/slide7.xml" Id="R1716b69ecd44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f8940194c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19a7ee1b14ba5" /><Relationship Type="http://schemas.openxmlformats.org/officeDocument/2006/relationships/theme" Target="/ppt/slideMasters/theme/theme1.xml" Id="Rdad660e6b67e4f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719a7ee1b1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db37f523a4b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921da0b8b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81ee8a22e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aef340a6c4d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8ea0662c240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637f4927e42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d308ecc81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LOTMAR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LOTMAR INVEST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1 974 807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1 990 117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 JON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Sandertunet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921 439 458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LOTMAR INVEST AS</a:t>
            </a:r>
          </a:p>
        </p:txBody>
      </p:sp>
    </p:spTree>
  </p:cSld>
  <p:clrMapOvr>
    <a:masterClrMapping xmlns:a="http://schemas.openxmlformats.org/drawingml/2006/main"/>
  </p:clrMapOvr>
</p:sld>
</file>