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d4a116daec48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6e5b5e3fa4e7e"/>
  </p:sldMasterIdLst>
  <p:sldIdLst>
    <p:sldId xmlns:r="http://schemas.openxmlformats.org/officeDocument/2006/relationships" id="256" r:id="Rd8388a900e544bbf"/>
    <p:sldId xmlns:r="http://schemas.openxmlformats.org/officeDocument/2006/relationships" id="257" r:id="Re381bbb4f37b4b86"/>
    <p:sldId xmlns:r="http://schemas.openxmlformats.org/officeDocument/2006/relationships" id="258" r:id="Rb1c9cd937f9a46d8"/>
    <p:sldId xmlns:r="http://schemas.openxmlformats.org/officeDocument/2006/relationships" id="259" r:id="R4339c96793804427"/>
    <p:sldId xmlns:r="http://schemas.openxmlformats.org/officeDocument/2006/relationships" id="260" r:id="R3bb031077442427a"/>
    <p:sldId xmlns:r="http://schemas.openxmlformats.org/officeDocument/2006/relationships" id="261" r:id="R5b67ebb38db248dc"/>
    <p:sldId xmlns:r="http://schemas.openxmlformats.org/officeDocument/2006/relationships" id="262" r:id="Rb77c20a2b08943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6e5b5e3fa4e7e" /><Relationship Type="http://schemas.openxmlformats.org/officeDocument/2006/relationships/slide" Target="/ppt/slides/slide1.xml" Id="Rd8388a900e544bbf" /><Relationship Type="http://schemas.openxmlformats.org/officeDocument/2006/relationships/slide" Target="/ppt/slides/slide2.xml" Id="Re381bbb4f37b4b86" /><Relationship Type="http://schemas.openxmlformats.org/officeDocument/2006/relationships/slide" Target="/ppt/slides/slide3.xml" Id="Rb1c9cd937f9a46d8" /><Relationship Type="http://schemas.openxmlformats.org/officeDocument/2006/relationships/slide" Target="/ppt/slides/slide4.xml" Id="R4339c96793804427" /><Relationship Type="http://schemas.openxmlformats.org/officeDocument/2006/relationships/slide" Target="/ppt/slides/slide5.xml" Id="R3bb031077442427a" /><Relationship Type="http://schemas.openxmlformats.org/officeDocument/2006/relationships/slide" Target="/ppt/slides/slide6.xml" Id="R5b67ebb38db248dc" /><Relationship Type="http://schemas.openxmlformats.org/officeDocument/2006/relationships/slide" Target="/ppt/slides/slide7.xml" Id="Rb77c20a2b08943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096653030a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aeec00d6c42a5" /><Relationship Type="http://schemas.openxmlformats.org/officeDocument/2006/relationships/theme" Target="/ppt/slideMasters/theme/theme1.xml" Id="R4e21b169cc34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aeec00d6c42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1088e7cf844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0497064d5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e0af15269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067c222e044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a5ac19fe64f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ad30ac3fd40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9ba8944c4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LIAISON HOLTHE.COM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LIAISON HOLTHE.COM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LIAISON HOLTHE.COM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LIAISON HOLTHE.COM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LIAISON HOLTHE.COM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LIAISON HOLTHE.COM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169 726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941 137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LIAISON HOLTHE.COM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HOLTHE OLE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LIAISON HOLTHE.COM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One Accounting AS, Kjørbekkdalen 12F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921 433 352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LIAISON HOLTHE.COM AS</a:t>
            </a:r>
          </a:p>
        </p:txBody>
      </p:sp>
    </p:spTree>
  </p:cSld>
  <p:clrMapOvr>
    <a:masterClrMapping xmlns:a="http://schemas.openxmlformats.org/drawingml/2006/main"/>
  </p:clrMapOvr>
</p:sld>
</file>