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d49103edb443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a9ecd964514b46"/>
  </p:sldMasterIdLst>
  <p:sldIdLst>
    <p:sldId xmlns:r="http://schemas.openxmlformats.org/officeDocument/2006/relationships" id="256" r:id="R19ad2c2fc12e4629"/>
    <p:sldId xmlns:r="http://schemas.openxmlformats.org/officeDocument/2006/relationships" id="257" r:id="R74bc84ba762e4f26"/>
    <p:sldId xmlns:r="http://schemas.openxmlformats.org/officeDocument/2006/relationships" id="258" r:id="R864cbeaabf344e00"/>
    <p:sldId xmlns:r="http://schemas.openxmlformats.org/officeDocument/2006/relationships" id="259" r:id="Rd89f5978354e417e"/>
    <p:sldId xmlns:r="http://schemas.openxmlformats.org/officeDocument/2006/relationships" id="260" r:id="R0a27a669c7644a15"/>
    <p:sldId xmlns:r="http://schemas.openxmlformats.org/officeDocument/2006/relationships" id="261" r:id="Rac98c3ebae9a48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a9ecd964514b46" /><Relationship Type="http://schemas.openxmlformats.org/officeDocument/2006/relationships/slide" Target="/ppt/slides/slide1.xml" Id="R19ad2c2fc12e4629" /><Relationship Type="http://schemas.openxmlformats.org/officeDocument/2006/relationships/slide" Target="/ppt/slides/slide2.xml" Id="R74bc84ba762e4f26" /><Relationship Type="http://schemas.openxmlformats.org/officeDocument/2006/relationships/slide" Target="/ppt/slides/slide3.xml" Id="R864cbeaabf344e00" /><Relationship Type="http://schemas.openxmlformats.org/officeDocument/2006/relationships/slide" Target="/ppt/slides/slide4.xml" Id="Rd89f5978354e417e" /><Relationship Type="http://schemas.openxmlformats.org/officeDocument/2006/relationships/slide" Target="/ppt/slides/slide5.xml" Id="R0a27a669c7644a15" /><Relationship Type="http://schemas.openxmlformats.org/officeDocument/2006/relationships/slide" Target="/ppt/slides/slide6.xml" Id="Rac98c3ebae9a48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24a8d4812844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1cdc40e654f0a" /><Relationship Type="http://schemas.openxmlformats.org/officeDocument/2006/relationships/theme" Target="/ppt/slideMasters/theme/theme1.xml" Id="R4e6ad546e9f045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d1cdc40e654f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7cd17bad642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83651e40240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5fb171dca46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e42b4b6324f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a813a608f4e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d554c11fe46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MASKIN OG BETONG ENTREPENØR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 OG BETONG ENTREPENØR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MASKIN OG BETONG ENTREPENØR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 OG BETONG ENTREPENØR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 OG BETONG ENTREPENØR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 OG BETONG ENTREPENØR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 OG BETONG ENTREPENØR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921 429 630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 OG BETONG ENTREPENØR AS</a:t>
            </a:r>
          </a:p>
        </p:txBody>
      </p:sp>
    </p:spTree>
  </p:cSld>
  <p:clrMapOvr>
    <a:masterClrMapping xmlns:a="http://schemas.openxmlformats.org/drawingml/2006/main"/>
  </p:clrMapOvr>
</p:sld>
</file>