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9aa2be8a14a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6c75de57ba4afe"/>
  </p:sldMasterIdLst>
  <p:sldIdLst>
    <p:sldId xmlns:r="http://schemas.openxmlformats.org/officeDocument/2006/relationships" id="256" r:id="R5b0c28de20e7433c"/>
    <p:sldId xmlns:r="http://schemas.openxmlformats.org/officeDocument/2006/relationships" id="257" r:id="R3076893ee9d145e9"/>
    <p:sldId xmlns:r="http://schemas.openxmlformats.org/officeDocument/2006/relationships" id="258" r:id="Rc47a27030c3448eb"/>
    <p:sldId xmlns:r="http://schemas.openxmlformats.org/officeDocument/2006/relationships" id="259" r:id="Ra2ea3fb394fd49e1"/>
    <p:sldId xmlns:r="http://schemas.openxmlformats.org/officeDocument/2006/relationships" id="260" r:id="R5f2be8f361f1433d"/>
    <p:sldId xmlns:r="http://schemas.openxmlformats.org/officeDocument/2006/relationships" id="261" r:id="Rbd2b5dff381e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c75de57ba4afe" /><Relationship Type="http://schemas.openxmlformats.org/officeDocument/2006/relationships/slide" Target="/ppt/slides/slide1.xml" Id="R5b0c28de20e7433c" /><Relationship Type="http://schemas.openxmlformats.org/officeDocument/2006/relationships/slide" Target="/ppt/slides/slide2.xml" Id="R3076893ee9d145e9" /><Relationship Type="http://schemas.openxmlformats.org/officeDocument/2006/relationships/slide" Target="/ppt/slides/slide3.xml" Id="Rc47a27030c3448eb" /><Relationship Type="http://schemas.openxmlformats.org/officeDocument/2006/relationships/slide" Target="/ppt/slides/slide4.xml" Id="Ra2ea3fb394fd49e1" /><Relationship Type="http://schemas.openxmlformats.org/officeDocument/2006/relationships/slide" Target="/ppt/slides/slide5.xml" Id="R5f2be8f361f1433d" /><Relationship Type="http://schemas.openxmlformats.org/officeDocument/2006/relationships/slide" Target="/ppt/slides/slide6.xml" Id="Rbd2b5dff381e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9252864ce4f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a67412f654aec" /><Relationship Type="http://schemas.openxmlformats.org/officeDocument/2006/relationships/theme" Target="/ppt/slideMasters/theme/theme1.xml" Id="R51aef97316d94f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0a67412f65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9a0dbd64a46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39d7c850140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c15c3e92c42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ec3cc2b19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dd50d302b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d99fcf7c9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INNOVYLIFT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INNOVYLIFT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INNOVYLIFT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INNOVYLIFT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INNOVYLIFT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INNOVYLIFT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INNOVYLIFT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921 422 423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INNOVYLIFT AS</a:t>
            </a:r>
          </a:p>
        </p:txBody>
      </p:sp>
    </p:spTree>
  </p:cSld>
  <p:clrMapOvr>
    <a:masterClrMapping xmlns:a="http://schemas.openxmlformats.org/drawingml/2006/main"/>
  </p:clrMapOvr>
</p:sld>
</file>