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56072f249e4d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45d960f47b4046"/>
  </p:sldMasterIdLst>
  <p:sldIdLst>
    <p:sldId xmlns:r="http://schemas.openxmlformats.org/officeDocument/2006/relationships" id="256" r:id="R5b8d7319624c40a7"/>
    <p:sldId xmlns:r="http://schemas.openxmlformats.org/officeDocument/2006/relationships" id="257" r:id="Rfc7a4699bcb94910"/>
    <p:sldId xmlns:r="http://schemas.openxmlformats.org/officeDocument/2006/relationships" id="258" r:id="R4eea72d78e594de9"/>
    <p:sldId xmlns:r="http://schemas.openxmlformats.org/officeDocument/2006/relationships" id="259" r:id="R68144dd22fff466d"/>
    <p:sldId xmlns:r="http://schemas.openxmlformats.org/officeDocument/2006/relationships" id="260" r:id="Rcbad24e65b234914"/>
    <p:sldId xmlns:r="http://schemas.openxmlformats.org/officeDocument/2006/relationships" id="261" r:id="Rd3986420c77f4526"/>
    <p:sldId xmlns:r="http://schemas.openxmlformats.org/officeDocument/2006/relationships" id="262" r:id="R4eb7ff26c6ff4f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5d960f47b4046" /><Relationship Type="http://schemas.openxmlformats.org/officeDocument/2006/relationships/slide" Target="/ppt/slides/slide1.xml" Id="R5b8d7319624c40a7" /><Relationship Type="http://schemas.openxmlformats.org/officeDocument/2006/relationships/slide" Target="/ppt/slides/slide2.xml" Id="Rfc7a4699bcb94910" /><Relationship Type="http://schemas.openxmlformats.org/officeDocument/2006/relationships/slide" Target="/ppt/slides/slide3.xml" Id="R4eea72d78e594de9" /><Relationship Type="http://schemas.openxmlformats.org/officeDocument/2006/relationships/slide" Target="/ppt/slides/slide4.xml" Id="R68144dd22fff466d" /><Relationship Type="http://schemas.openxmlformats.org/officeDocument/2006/relationships/slide" Target="/ppt/slides/slide5.xml" Id="Rcbad24e65b234914" /><Relationship Type="http://schemas.openxmlformats.org/officeDocument/2006/relationships/slide" Target="/ppt/slides/slide6.xml" Id="Rd3986420c77f4526" /><Relationship Type="http://schemas.openxmlformats.org/officeDocument/2006/relationships/slide" Target="/ppt/slides/slide7.xml" Id="R4eb7ff26c6ff4f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bac393b4b47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491a6d8624a24" /><Relationship Type="http://schemas.openxmlformats.org/officeDocument/2006/relationships/theme" Target="/ppt/slideMasters/theme/theme1.xml" Id="Rcfe09e71b2bd40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a491a6d8624a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1d82363694c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9c940dcf144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6f23039474f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097a2497743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df38fdf5c47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705258dad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8e7d18dc94c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FRES INVEST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 RICHARD ERWIN 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Vikeråsen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921 404 069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