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39dad76f646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1cf631a134783"/>
  </p:sldMasterIdLst>
  <p:sldIdLst>
    <p:sldId xmlns:r="http://schemas.openxmlformats.org/officeDocument/2006/relationships" id="256" r:id="Rd679a8f1cd544b49"/>
    <p:sldId xmlns:r="http://schemas.openxmlformats.org/officeDocument/2006/relationships" id="257" r:id="R58cc694e0a764bec"/>
    <p:sldId xmlns:r="http://schemas.openxmlformats.org/officeDocument/2006/relationships" id="258" r:id="Racf33c40dfef4809"/>
    <p:sldId xmlns:r="http://schemas.openxmlformats.org/officeDocument/2006/relationships" id="259" r:id="R9f75d097c70e4e8e"/>
    <p:sldId xmlns:r="http://schemas.openxmlformats.org/officeDocument/2006/relationships" id="260" r:id="Rbe9e9df6637c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1cf631a134783" /><Relationship Type="http://schemas.openxmlformats.org/officeDocument/2006/relationships/slide" Target="/ppt/slides/slide1.xml" Id="Rd679a8f1cd544b49" /><Relationship Type="http://schemas.openxmlformats.org/officeDocument/2006/relationships/slide" Target="/ppt/slides/slide2.xml" Id="R58cc694e0a764bec" /><Relationship Type="http://schemas.openxmlformats.org/officeDocument/2006/relationships/slide" Target="/ppt/slides/slide3.xml" Id="Racf33c40dfef4809" /><Relationship Type="http://schemas.openxmlformats.org/officeDocument/2006/relationships/slide" Target="/ppt/slides/slide4.xml" Id="R9f75d097c70e4e8e" /><Relationship Type="http://schemas.openxmlformats.org/officeDocument/2006/relationships/slide" Target="/ppt/slides/slide5.xml" Id="Rbe9e9df6637c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706f3c8b0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4592965634f17" /><Relationship Type="http://schemas.openxmlformats.org/officeDocument/2006/relationships/theme" Target="/ppt/slideMasters/theme/theme1.xml" Id="Re338dfc8a50042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1459296563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faaab4f040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79408cc134b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c4fa29b02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767076dfc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040289605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VETERINÆR OSLO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VETERINÆR OSLO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921 387 733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VETERINÆR OSLO VEST AS</a:t>
            </a:r>
          </a:p>
        </p:txBody>
      </p:sp>
    </p:spTree>
  </p:cSld>
  <p:clrMapOvr>
    <a:masterClrMapping xmlns:a="http://schemas.openxmlformats.org/drawingml/2006/main"/>
  </p:clrMapOvr>
</p:sld>
</file>