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078607e68a42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37c683d4984d7d"/>
  </p:sldMasterIdLst>
  <p:sldIdLst>
    <p:sldId xmlns:r="http://schemas.openxmlformats.org/officeDocument/2006/relationships" id="256" r:id="R1e818bab5fe64767"/>
    <p:sldId xmlns:r="http://schemas.openxmlformats.org/officeDocument/2006/relationships" id="257" r:id="R98d39254a12444cb"/>
    <p:sldId xmlns:r="http://schemas.openxmlformats.org/officeDocument/2006/relationships" id="258" r:id="Re783805c215f4fbf"/>
    <p:sldId xmlns:r="http://schemas.openxmlformats.org/officeDocument/2006/relationships" id="259" r:id="R674ef43ff28943ce"/>
    <p:sldId xmlns:r="http://schemas.openxmlformats.org/officeDocument/2006/relationships" id="260" r:id="Raa987d8fac1d44df"/>
    <p:sldId xmlns:r="http://schemas.openxmlformats.org/officeDocument/2006/relationships" id="261" r:id="R01c2f8a400ce46b7"/>
    <p:sldId xmlns:r="http://schemas.openxmlformats.org/officeDocument/2006/relationships" id="262" r:id="R5b7ec54ba88b4e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7c683d4984d7d" /><Relationship Type="http://schemas.openxmlformats.org/officeDocument/2006/relationships/slide" Target="/ppt/slides/slide1.xml" Id="R1e818bab5fe64767" /><Relationship Type="http://schemas.openxmlformats.org/officeDocument/2006/relationships/slide" Target="/ppt/slides/slide2.xml" Id="R98d39254a12444cb" /><Relationship Type="http://schemas.openxmlformats.org/officeDocument/2006/relationships/slide" Target="/ppt/slides/slide3.xml" Id="Re783805c215f4fbf" /><Relationship Type="http://schemas.openxmlformats.org/officeDocument/2006/relationships/slide" Target="/ppt/slides/slide4.xml" Id="R674ef43ff28943ce" /><Relationship Type="http://schemas.openxmlformats.org/officeDocument/2006/relationships/slide" Target="/ppt/slides/slide5.xml" Id="Raa987d8fac1d44df" /><Relationship Type="http://schemas.openxmlformats.org/officeDocument/2006/relationships/slide" Target="/ppt/slides/slide6.xml" Id="R01c2f8a400ce46b7" /><Relationship Type="http://schemas.openxmlformats.org/officeDocument/2006/relationships/slide" Target="/ppt/slides/slide7.xml" Id="R5b7ec54ba88b4e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14d10710543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f105436904186" /><Relationship Type="http://schemas.openxmlformats.org/officeDocument/2006/relationships/theme" Target="/ppt/slideMasters/theme/theme1.xml" Id="R25375e82edbc4b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1f1054369041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d7e10747648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08429caa140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4f0caee7445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ba2a1304a47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80df783a54d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914c336e343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b6de5141a4f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5 042 657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95 529 276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113 127 136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TORSET MARTE STEIMLER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921 386 621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TORSET AS</a:t>
            </a:r>
          </a:p>
        </p:txBody>
      </p:sp>
    </p:spTree>
  </p:cSld>
  <p:clrMapOvr>
    <a:masterClrMapping xmlns:a="http://schemas.openxmlformats.org/drawingml/2006/main"/>
  </p:clrMapOvr>
</p:sld>
</file>