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edf8448aa64b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f82298b1864085"/>
  </p:sldMasterIdLst>
  <p:sldIdLst>
    <p:sldId xmlns:r="http://schemas.openxmlformats.org/officeDocument/2006/relationships" id="256" r:id="R4c743a8cbca34f24"/>
    <p:sldId xmlns:r="http://schemas.openxmlformats.org/officeDocument/2006/relationships" id="257" r:id="R207fa23685e346c3"/>
    <p:sldId xmlns:r="http://schemas.openxmlformats.org/officeDocument/2006/relationships" id="258" r:id="R47e0e1850f724481"/>
    <p:sldId xmlns:r="http://schemas.openxmlformats.org/officeDocument/2006/relationships" id="259" r:id="Re38f62fdeb67463a"/>
    <p:sldId xmlns:r="http://schemas.openxmlformats.org/officeDocument/2006/relationships" id="260" r:id="R8660b4f1f9ff4d9d"/>
    <p:sldId xmlns:r="http://schemas.openxmlformats.org/officeDocument/2006/relationships" id="261" r:id="R3d27da98d290482f"/>
    <p:sldId xmlns:r="http://schemas.openxmlformats.org/officeDocument/2006/relationships" id="262" r:id="R2932563c726a4d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82298b1864085" /><Relationship Type="http://schemas.openxmlformats.org/officeDocument/2006/relationships/slide" Target="/ppt/slides/slide1.xml" Id="R4c743a8cbca34f24" /><Relationship Type="http://schemas.openxmlformats.org/officeDocument/2006/relationships/slide" Target="/ppt/slides/slide2.xml" Id="R207fa23685e346c3" /><Relationship Type="http://schemas.openxmlformats.org/officeDocument/2006/relationships/slide" Target="/ppt/slides/slide3.xml" Id="R47e0e1850f724481" /><Relationship Type="http://schemas.openxmlformats.org/officeDocument/2006/relationships/slide" Target="/ppt/slides/slide4.xml" Id="Re38f62fdeb67463a" /><Relationship Type="http://schemas.openxmlformats.org/officeDocument/2006/relationships/slide" Target="/ppt/slides/slide5.xml" Id="R8660b4f1f9ff4d9d" /><Relationship Type="http://schemas.openxmlformats.org/officeDocument/2006/relationships/slide" Target="/ppt/slides/slide6.xml" Id="R3d27da98d290482f" /><Relationship Type="http://schemas.openxmlformats.org/officeDocument/2006/relationships/slide" Target="/ppt/slides/slide7.xml" Id="R2932563c726a4d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25c8f77f374d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388cd0d0443b8" /><Relationship Type="http://schemas.openxmlformats.org/officeDocument/2006/relationships/theme" Target="/ppt/slideMasters/theme/theme1.xml" Id="Rff466fe739b841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6388cd0d0443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8adcb238e4c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08312625b42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064193c0444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ed0f7516f48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21272edd644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f9477717540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32725ff4446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SEMI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74 395 422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−221 736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34 666 412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685 696 677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734 478 002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KANUDA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RIKELOFTET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SEMI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PETRINE II AS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PETRINE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Markegata 63A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921 365 713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