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19fb8ebe794c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95c841e8204079"/>
  </p:sldMasterIdLst>
  <p:sldIdLst>
    <p:sldId xmlns:r="http://schemas.openxmlformats.org/officeDocument/2006/relationships" id="256" r:id="R9aeea0b1bbf347d6"/>
    <p:sldId xmlns:r="http://schemas.openxmlformats.org/officeDocument/2006/relationships" id="257" r:id="Rc8ef26591a2d407f"/>
    <p:sldId xmlns:r="http://schemas.openxmlformats.org/officeDocument/2006/relationships" id="258" r:id="R4c47c176d32744e7"/>
    <p:sldId xmlns:r="http://schemas.openxmlformats.org/officeDocument/2006/relationships" id="259" r:id="Rac2b5490072d4510"/>
    <p:sldId xmlns:r="http://schemas.openxmlformats.org/officeDocument/2006/relationships" id="260" r:id="R80fc7601d50549bd"/>
    <p:sldId xmlns:r="http://schemas.openxmlformats.org/officeDocument/2006/relationships" id="261" r:id="R7aa3c7eee0fa4cf0"/>
    <p:sldId xmlns:r="http://schemas.openxmlformats.org/officeDocument/2006/relationships" id="262" r:id="Rccc8736da9334f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95c841e8204079" /><Relationship Type="http://schemas.openxmlformats.org/officeDocument/2006/relationships/slide" Target="/ppt/slides/slide1.xml" Id="R9aeea0b1bbf347d6" /><Relationship Type="http://schemas.openxmlformats.org/officeDocument/2006/relationships/slide" Target="/ppt/slides/slide2.xml" Id="Rc8ef26591a2d407f" /><Relationship Type="http://schemas.openxmlformats.org/officeDocument/2006/relationships/slide" Target="/ppt/slides/slide3.xml" Id="R4c47c176d32744e7" /><Relationship Type="http://schemas.openxmlformats.org/officeDocument/2006/relationships/slide" Target="/ppt/slides/slide4.xml" Id="Rac2b5490072d4510" /><Relationship Type="http://schemas.openxmlformats.org/officeDocument/2006/relationships/slide" Target="/ppt/slides/slide5.xml" Id="R80fc7601d50549bd" /><Relationship Type="http://schemas.openxmlformats.org/officeDocument/2006/relationships/slide" Target="/ppt/slides/slide6.xml" Id="R7aa3c7eee0fa4cf0" /><Relationship Type="http://schemas.openxmlformats.org/officeDocument/2006/relationships/slide" Target="/ppt/slides/slide7.xml" Id="Rccc8736da9334f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f7b600f68740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d33c7e6844eea" /><Relationship Type="http://schemas.openxmlformats.org/officeDocument/2006/relationships/theme" Target="/ppt/slideMasters/theme/theme1.xml" Id="Rc29e853f56fa45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7d33c7e6844e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84ce65fe242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0e5673f4c42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da6591205442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9ea7080e0f4e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41d455ff747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b1d48495249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15820f85942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SEMI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3 470 487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−5 530 882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35 749 328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671 744 142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705 189 492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KANUDA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RIKELOFTET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SEMI INVEST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PETRINE II AS  –  23,9 %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PETRINE AS  –  1,1 %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Markegata 63A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6900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921 365 713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