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196a4394d3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dd86cca9a4a2b"/>
  </p:sldMasterIdLst>
  <p:sldIdLst>
    <p:sldId xmlns:r="http://schemas.openxmlformats.org/officeDocument/2006/relationships" id="256" r:id="Rdc4004ecae0d43b4"/>
    <p:sldId xmlns:r="http://schemas.openxmlformats.org/officeDocument/2006/relationships" id="257" r:id="R254102033d004db1"/>
    <p:sldId xmlns:r="http://schemas.openxmlformats.org/officeDocument/2006/relationships" id="258" r:id="Rf68ac498da7b481b"/>
    <p:sldId xmlns:r="http://schemas.openxmlformats.org/officeDocument/2006/relationships" id="259" r:id="R4b05b003c3074dbe"/>
    <p:sldId xmlns:r="http://schemas.openxmlformats.org/officeDocument/2006/relationships" id="260" r:id="R277eb15f2b264922"/>
    <p:sldId xmlns:r="http://schemas.openxmlformats.org/officeDocument/2006/relationships" id="261" r:id="R434c6a0b528a48e2"/>
    <p:sldId xmlns:r="http://schemas.openxmlformats.org/officeDocument/2006/relationships" id="262" r:id="R2f827530eed8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dd86cca9a4a2b" /><Relationship Type="http://schemas.openxmlformats.org/officeDocument/2006/relationships/slide" Target="/ppt/slides/slide1.xml" Id="Rdc4004ecae0d43b4" /><Relationship Type="http://schemas.openxmlformats.org/officeDocument/2006/relationships/slide" Target="/ppt/slides/slide2.xml" Id="R254102033d004db1" /><Relationship Type="http://schemas.openxmlformats.org/officeDocument/2006/relationships/slide" Target="/ppt/slides/slide3.xml" Id="Rf68ac498da7b481b" /><Relationship Type="http://schemas.openxmlformats.org/officeDocument/2006/relationships/slide" Target="/ppt/slides/slide4.xml" Id="R4b05b003c3074dbe" /><Relationship Type="http://schemas.openxmlformats.org/officeDocument/2006/relationships/slide" Target="/ppt/slides/slide5.xml" Id="R277eb15f2b264922" /><Relationship Type="http://schemas.openxmlformats.org/officeDocument/2006/relationships/slide" Target="/ppt/slides/slide6.xml" Id="R434c6a0b528a48e2" /><Relationship Type="http://schemas.openxmlformats.org/officeDocument/2006/relationships/slide" Target="/ppt/slides/slide7.xml" Id="R2f827530eed8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79dde489049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4077682f64807" /><Relationship Type="http://schemas.openxmlformats.org/officeDocument/2006/relationships/theme" Target="/ppt/slideMasters/theme/theme1.xml" Id="Rf7d1275f9fa6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4077682f6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14ed650e4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1436c8e21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ec590550e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1662413bf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2193f6bec43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cf066fb0541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531bc7842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CGU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CGU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−996 521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3 103 852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17 781 700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25 835 780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UDGAARD CHRISTIAN GJESDAL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Brannpostveien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921 365 578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CGU AS</a:t>
            </a:r>
          </a:p>
        </p:txBody>
      </p:sp>
    </p:spTree>
  </p:cSld>
  <p:clrMapOvr>
    <a:masterClrMapping xmlns:a="http://schemas.openxmlformats.org/drawingml/2006/main"/>
  </p:clrMapOvr>
</p:sld>
</file>