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b362f3619442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4a7650e9bd4769"/>
  </p:sldMasterIdLst>
  <p:sldIdLst>
    <p:sldId xmlns:r="http://schemas.openxmlformats.org/officeDocument/2006/relationships" id="256" r:id="R1296110a3fac4a8f"/>
    <p:sldId xmlns:r="http://schemas.openxmlformats.org/officeDocument/2006/relationships" id="257" r:id="R853f68e2d19d458a"/>
    <p:sldId xmlns:r="http://schemas.openxmlformats.org/officeDocument/2006/relationships" id="258" r:id="Re9566dc0fcf244c2"/>
    <p:sldId xmlns:r="http://schemas.openxmlformats.org/officeDocument/2006/relationships" id="259" r:id="R62f6b111e6b840fc"/>
    <p:sldId xmlns:r="http://schemas.openxmlformats.org/officeDocument/2006/relationships" id="260" r:id="R4f14f955c80e4170"/>
    <p:sldId xmlns:r="http://schemas.openxmlformats.org/officeDocument/2006/relationships" id="261" r:id="R3ade2e9e39144d4d"/>
    <p:sldId xmlns:r="http://schemas.openxmlformats.org/officeDocument/2006/relationships" id="262" r:id="Rd5193605128643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a7650e9bd4769" /><Relationship Type="http://schemas.openxmlformats.org/officeDocument/2006/relationships/slide" Target="/ppt/slides/slide1.xml" Id="R1296110a3fac4a8f" /><Relationship Type="http://schemas.openxmlformats.org/officeDocument/2006/relationships/slide" Target="/ppt/slides/slide2.xml" Id="R853f68e2d19d458a" /><Relationship Type="http://schemas.openxmlformats.org/officeDocument/2006/relationships/slide" Target="/ppt/slides/slide3.xml" Id="Re9566dc0fcf244c2" /><Relationship Type="http://schemas.openxmlformats.org/officeDocument/2006/relationships/slide" Target="/ppt/slides/slide4.xml" Id="R62f6b111e6b840fc" /><Relationship Type="http://schemas.openxmlformats.org/officeDocument/2006/relationships/slide" Target="/ppt/slides/slide5.xml" Id="R4f14f955c80e4170" /><Relationship Type="http://schemas.openxmlformats.org/officeDocument/2006/relationships/slide" Target="/ppt/slides/slide6.xml" Id="R3ade2e9e39144d4d" /><Relationship Type="http://schemas.openxmlformats.org/officeDocument/2006/relationships/slide" Target="/ppt/slides/slide7.xml" Id="Rd5193605128643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ae903853b4b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ee9cdbeac4a61" /><Relationship Type="http://schemas.openxmlformats.org/officeDocument/2006/relationships/theme" Target="/ppt/slideMasters/theme/theme1.xml" Id="Rb4ef35cb20c94c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ee9cdbeac4a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605234a6848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fb271529143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a5c87318249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0a709296e43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5845144f643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2aa8498ac40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71175344546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DIG VESTFOLD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DIG VESTFOLD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9 444 272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−1 546 708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−1 432 708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13 939 277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K SANDNES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TROND EINAR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SMEDSRUD MASKIN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Hegdalveien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921 359 721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