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4b412387e74f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6fd99633474373"/>
  </p:sldMasterIdLst>
  <p:sldIdLst>
    <p:sldId xmlns:r="http://schemas.openxmlformats.org/officeDocument/2006/relationships" id="256" r:id="R7c3ac91570e9410a"/>
    <p:sldId xmlns:r="http://schemas.openxmlformats.org/officeDocument/2006/relationships" id="257" r:id="Rf89b1a410d7f4d43"/>
    <p:sldId xmlns:r="http://schemas.openxmlformats.org/officeDocument/2006/relationships" id="258" r:id="R83eb36f2a6c0451e"/>
    <p:sldId xmlns:r="http://schemas.openxmlformats.org/officeDocument/2006/relationships" id="259" r:id="R24ac288ef7e14d0f"/>
    <p:sldId xmlns:r="http://schemas.openxmlformats.org/officeDocument/2006/relationships" id="260" r:id="R7934a8ae23dc4b47"/>
    <p:sldId xmlns:r="http://schemas.openxmlformats.org/officeDocument/2006/relationships" id="261" r:id="R46a0c6e27e9847fd"/>
    <p:sldId xmlns:r="http://schemas.openxmlformats.org/officeDocument/2006/relationships" id="262" r:id="R1f5cbe93b0f349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6fd99633474373" /><Relationship Type="http://schemas.openxmlformats.org/officeDocument/2006/relationships/slide" Target="/ppt/slides/slide1.xml" Id="R7c3ac91570e9410a" /><Relationship Type="http://schemas.openxmlformats.org/officeDocument/2006/relationships/slide" Target="/ppt/slides/slide2.xml" Id="Rf89b1a410d7f4d43" /><Relationship Type="http://schemas.openxmlformats.org/officeDocument/2006/relationships/slide" Target="/ppt/slides/slide3.xml" Id="R83eb36f2a6c0451e" /><Relationship Type="http://schemas.openxmlformats.org/officeDocument/2006/relationships/slide" Target="/ppt/slides/slide4.xml" Id="R24ac288ef7e14d0f" /><Relationship Type="http://schemas.openxmlformats.org/officeDocument/2006/relationships/slide" Target="/ppt/slides/slide5.xml" Id="R7934a8ae23dc4b47" /><Relationship Type="http://schemas.openxmlformats.org/officeDocument/2006/relationships/slide" Target="/ppt/slides/slide6.xml" Id="R46a0c6e27e9847fd" /><Relationship Type="http://schemas.openxmlformats.org/officeDocument/2006/relationships/slide" Target="/ppt/slides/slide7.xml" Id="R1f5cbe93b0f349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dbea51cb9e43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81058d48d429e" /><Relationship Type="http://schemas.openxmlformats.org/officeDocument/2006/relationships/theme" Target="/ppt/slideMasters/theme/theme1.xml" Id="Ra06eb1c1a7444d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81058d48d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a0f924bbd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02ba626114e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df192d41943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9f8a0529447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a2cd58f414ec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efc9e33f94a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9ac5e647a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26 593 667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1 127 725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924 001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1 332 183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5 611 912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AHEAD GROUP NORWAY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921 344 147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ELG AS</a:t>
            </a:r>
          </a:p>
        </p:txBody>
      </p:sp>
    </p:spTree>
  </p:cSld>
  <p:clrMapOvr>
    <a:masterClrMapping xmlns:a="http://schemas.openxmlformats.org/drawingml/2006/main"/>
  </p:clrMapOvr>
</p:sld>
</file>