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5a20e72eb40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ffcb772f7c4fbd"/>
  </p:sldMasterIdLst>
  <p:sldIdLst>
    <p:sldId xmlns:r="http://schemas.openxmlformats.org/officeDocument/2006/relationships" id="256" r:id="R75f5b8bcd56a4e19"/>
    <p:sldId xmlns:r="http://schemas.openxmlformats.org/officeDocument/2006/relationships" id="257" r:id="R3533d34937f24075"/>
    <p:sldId xmlns:r="http://schemas.openxmlformats.org/officeDocument/2006/relationships" id="258" r:id="Rccd9862031ce4f88"/>
    <p:sldId xmlns:r="http://schemas.openxmlformats.org/officeDocument/2006/relationships" id="259" r:id="R1cf1ae77d0424483"/>
    <p:sldId xmlns:r="http://schemas.openxmlformats.org/officeDocument/2006/relationships" id="260" r:id="Rd2b6ee2ae5b941a8"/>
    <p:sldId xmlns:r="http://schemas.openxmlformats.org/officeDocument/2006/relationships" id="261" r:id="Ra023c0df116d4a2c"/>
    <p:sldId xmlns:r="http://schemas.openxmlformats.org/officeDocument/2006/relationships" id="262" r:id="Rc487427709aa4a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fcb772f7c4fbd" /><Relationship Type="http://schemas.openxmlformats.org/officeDocument/2006/relationships/slide" Target="/ppt/slides/slide1.xml" Id="R75f5b8bcd56a4e19" /><Relationship Type="http://schemas.openxmlformats.org/officeDocument/2006/relationships/slide" Target="/ppt/slides/slide2.xml" Id="R3533d34937f24075" /><Relationship Type="http://schemas.openxmlformats.org/officeDocument/2006/relationships/slide" Target="/ppt/slides/slide3.xml" Id="Rccd9862031ce4f88" /><Relationship Type="http://schemas.openxmlformats.org/officeDocument/2006/relationships/slide" Target="/ppt/slides/slide4.xml" Id="R1cf1ae77d0424483" /><Relationship Type="http://schemas.openxmlformats.org/officeDocument/2006/relationships/slide" Target="/ppt/slides/slide5.xml" Id="Rd2b6ee2ae5b941a8" /><Relationship Type="http://schemas.openxmlformats.org/officeDocument/2006/relationships/slide" Target="/ppt/slides/slide6.xml" Id="Ra023c0df116d4a2c" /><Relationship Type="http://schemas.openxmlformats.org/officeDocument/2006/relationships/slide" Target="/ppt/slides/slide7.xml" Id="Rc487427709aa4a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29da39adc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8f65d7bc6440e" /><Relationship Type="http://schemas.openxmlformats.org/officeDocument/2006/relationships/theme" Target="/ppt/slideMasters/theme/theme1.xml" Id="Rb55e8012b8654a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8f65d7bc6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503f44eba43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88b1de01142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97506172d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28a8a1d0b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af138271c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c11bc77be49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994264f0e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9 908 701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3 516 681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JAMES DESIGN AS  –  73,3 %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ALGER-SVENSSON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EDWARD RICHARDSON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simon@sjdesign.no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