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3fa39f520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997d1578c4040"/>
  </p:sldMasterIdLst>
  <p:sldIdLst>
    <p:sldId xmlns:r="http://schemas.openxmlformats.org/officeDocument/2006/relationships" id="256" r:id="R7f143dfaaebb4efd"/>
    <p:sldId xmlns:r="http://schemas.openxmlformats.org/officeDocument/2006/relationships" id="257" r:id="Rf288133bc2474844"/>
    <p:sldId xmlns:r="http://schemas.openxmlformats.org/officeDocument/2006/relationships" id="258" r:id="Rb3a18d1aac9f47d3"/>
    <p:sldId xmlns:r="http://schemas.openxmlformats.org/officeDocument/2006/relationships" id="259" r:id="Rb94af8c032f04c88"/>
    <p:sldId xmlns:r="http://schemas.openxmlformats.org/officeDocument/2006/relationships" id="260" r:id="R06ca2db9d0734b01"/>
    <p:sldId xmlns:r="http://schemas.openxmlformats.org/officeDocument/2006/relationships" id="261" r:id="Rae5c9150a85f43bb"/>
    <p:sldId xmlns:r="http://schemas.openxmlformats.org/officeDocument/2006/relationships" id="262" r:id="R167814a9cc5049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997d1578c4040" /><Relationship Type="http://schemas.openxmlformats.org/officeDocument/2006/relationships/slide" Target="/ppt/slides/slide1.xml" Id="R7f143dfaaebb4efd" /><Relationship Type="http://schemas.openxmlformats.org/officeDocument/2006/relationships/slide" Target="/ppt/slides/slide2.xml" Id="Rf288133bc2474844" /><Relationship Type="http://schemas.openxmlformats.org/officeDocument/2006/relationships/slide" Target="/ppt/slides/slide3.xml" Id="Rb3a18d1aac9f47d3" /><Relationship Type="http://schemas.openxmlformats.org/officeDocument/2006/relationships/slide" Target="/ppt/slides/slide4.xml" Id="Rb94af8c032f04c88" /><Relationship Type="http://schemas.openxmlformats.org/officeDocument/2006/relationships/slide" Target="/ppt/slides/slide5.xml" Id="R06ca2db9d0734b01" /><Relationship Type="http://schemas.openxmlformats.org/officeDocument/2006/relationships/slide" Target="/ppt/slides/slide6.xml" Id="Rae5c9150a85f43bb" /><Relationship Type="http://schemas.openxmlformats.org/officeDocument/2006/relationships/slide" Target="/ppt/slides/slide7.xml" Id="R167814a9cc5049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4ea32da4b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260a7d6614289" /><Relationship Type="http://schemas.openxmlformats.org/officeDocument/2006/relationships/theme" Target="/ppt/slideMasters/theme/theme1.xml" Id="Rec3d3c2e2198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260a7d661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c57a6afa7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8e638f20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d79c25c04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0c62f1dd1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0b140f60a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e0c76b7334f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784cbe38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