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d6d79236ba4a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bd31d374fc4c2e"/>
  </p:sldMasterIdLst>
  <p:sldIdLst>
    <p:sldId xmlns:r="http://schemas.openxmlformats.org/officeDocument/2006/relationships" id="256" r:id="R56ccfec65f7149fe"/>
    <p:sldId xmlns:r="http://schemas.openxmlformats.org/officeDocument/2006/relationships" id="257" r:id="R654b2312b9b54094"/>
    <p:sldId xmlns:r="http://schemas.openxmlformats.org/officeDocument/2006/relationships" id="258" r:id="R9547bdb9681140ef"/>
    <p:sldId xmlns:r="http://schemas.openxmlformats.org/officeDocument/2006/relationships" id="259" r:id="R91c77f3aad644942"/>
    <p:sldId xmlns:r="http://schemas.openxmlformats.org/officeDocument/2006/relationships" id="260" r:id="R66142380d8a74aa8"/>
    <p:sldId xmlns:r="http://schemas.openxmlformats.org/officeDocument/2006/relationships" id="261" r:id="Rf17f2d694abe4cde"/>
    <p:sldId xmlns:r="http://schemas.openxmlformats.org/officeDocument/2006/relationships" id="262" r:id="Rbccdb17b6edd4d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bd31d374fc4c2e" /><Relationship Type="http://schemas.openxmlformats.org/officeDocument/2006/relationships/slide" Target="/ppt/slides/slide1.xml" Id="R56ccfec65f7149fe" /><Relationship Type="http://schemas.openxmlformats.org/officeDocument/2006/relationships/slide" Target="/ppt/slides/slide2.xml" Id="R654b2312b9b54094" /><Relationship Type="http://schemas.openxmlformats.org/officeDocument/2006/relationships/slide" Target="/ppt/slides/slide3.xml" Id="R9547bdb9681140ef" /><Relationship Type="http://schemas.openxmlformats.org/officeDocument/2006/relationships/slide" Target="/ppt/slides/slide4.xml" Id="R91c77f3aad644942" /><Relationship Type="http://schemas.openxmlformats.org/officeDocument/2006/relationships/slide" Target="/ppt/slides/slide5.xml" Id="R66142380d8a74aa8" /><Relationship Type="http://schemas.openxmlformats.org/officeDocument/2006/relationships/slide" Target="/ppt/slides/slide6.xml" Id="Rf17f2d694abe4cde" /><Relationship Type="http://schemas.openxmlformats.org/officeDocument/2006/relationships/slide" Target="/ppt/slides/slide7.xml" Id="Rbccdb17b6edd4d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4d234f404749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019fb34434bdd" /><Relationship Type="http://schemas.openxmlformats.org/officeDocument/2006/relationships/theme" Target="/ppt/slideMasters/theme/theme1.xml" Id="R366c6c3bb41346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3019fb34434b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ddfa1409642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68113e93e49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0bc1bcee24d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18c33f0224b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a592e7c5d4b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a006437084e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55d6e09e742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ANTHOLZ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ANTHOLZ INVEST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1 771 335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10 718 504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11 316 017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ARNT GEORG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Dvergsneslia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921 337 310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