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40e9d236854b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73c02f2d214d72"/>
  </p:sldMasterIdLst>
  <p:sldIdLst>
    <p:sldId xmlns:r="http://schemas.openxmlformats.org/officeDocument/2006/relationships" id="256" r:id="R45557b8fde6f4755"/>
    <p:sldId xmlns:r="http://schemas.openxmlformats.org/officeDocument/2006/relationships" id="257" r:id="Rde31622a0d1640d1"/>
    <p:sldId xmlns:r="http://schemas.openxmlformats.org/officeDocument/2006/relationships" id="258" r:id="R45d5e2593e384082"/>
    <p:sldId xmlns:r="http://schemas.openxmlformats.org/officeDocument/2006/relationships" id="259" r:id="Rd72679ff6bc94927"/>
    <p:sldId xmlns:r="http://schemas.openxmlformats.org/officeDocument/2006/relationships" id="260" r:id="R7f3d80c601de4a7b"/>
    <p:sldId xmlns:r="http://schemas.openxmlformats.org/officeDocument/2006/relationships" id="261" r:id="R4c0ed3abea2244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3c02f2d214d72" /><Relationship Type="http://schemas.openxmlformats.org/officeDocument/2006/relationships/slide" Target="/ppt/slides/slide1.xml" Id="R45557b8fde6f4755" /><Relationship Type="http://schemas.openxmlformats.org/officeDocument/2006/relationships/slide" Target="/ppt/slides/slide2.xml" Id="Rde31622a0d1640d1" /><Relationship Type="http://schemas.openxmlformats.org/officeDocument/2006/relationships/slide" Target="/ppt/slides/slide3.xml" Id="R45d5e2593e384082" /><Relationship Type="http://schemas.openxmlformats.org/officeDocument/2006/relationships/slide" Target="/ppt/slides/slide4.xml" Id="Rd72679ff6bc94927" /><Relationship Type="http://schemas.openxmlformats.org/officeDocument/2006/relationships/slide" Target="/ppt/slides/slide5.xml" Id="R7f3d80c601de4a7b" /><Relationship Type="http://schemas.openxmlformats.org/officeDocument/2006/relationships/slide" Target="/ppt/slides/slide6.xml" Id="R4c0ed3abea2244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4eae29b1841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d9903175e484a" /><Relationship Type="http://schemas.openxmlformats.org/officeDocument/2006/relationships/theme" Target="/ppt/slideMasters/theme/theme1.xml" Id="R118907ddefdf4b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5d9903175e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ce54a09c443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9e26d32b248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503d9bd854b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baa19b5e84c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7e38bc1fb49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08c0f8cc646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