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b0aa0f010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86cbbcc0e49c6"/>
  </p:sldMasterIdLst>
  <p:sldIdLst>
    <p:sldId xmlns:r="http://schemas.openxmlformats.org/officeDocument/2006/relationships" id="256" r:id="Ra20659d2b4fe47a6"/>
    <p:sldId xmlns:r="http://schemas.openxmlformats.org/officeDocument/2006/relationships" id="257" r:id="Rdcc5746f7955469f"/>
    <p:sldId xmlns:r="http://schemas.openxmlformats.org/officeDocument/2006/relationships" id="258" r:id="Rc7764a236abd4200"/>
    <p:sldId xmlns:r="http://schemas.openxmlformats.org/officeDocument/2006/relationships" id="259" r:id="Ref6e123d87594d7e"/>
    <p:sldId xmlns:r="http://schemas.openxmlformats.org/officeDocument/2006/relationships" id="260" r:id="R7b7cd101bf4c4655"/>
    <p:sldId xmlns:r="http://schemas.openxmlformats.org/officeDocument/2006/relationships" id="261" r:id="R06bda0e1c5ef4c3e"/>
    <p:sldId xmlns:r="http://schemas.openxmlformats.org/officeDocument/2006/relationships" id="262" r:id="Rdb6fe6a63b3e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86cbbcc0e49c6" /><Relationship Type="http://schemas.openxmlformats.org/officeDocument/2006/relationships/slide" Target="/ppt/slides/slide1.xml" Id="Ra20659d2b4fe47a6" /><Relationship Type="http://schemas.openxmlformats.org/officeDocument/2006/relationships/slide" Target="/ppt/slides/slide2.xml" Id="Rdcc5746f7955469f" /><Relationship Type="http://schemas.openxmlformats.org/officeDocument/2006/relationships/slide" Target="/ppt/slides/slide3.xml" Id="Rc7764a236abd4200" /><Relationship Type="http://schemas.openxmlformats.org/officeDocument/2006/relationships/slide" Target="/ppt/slides/slide4.xml" Id="Ref6e123d87594d7e" /><Relationship Type="http://schemas.openxmlformats.org/officeDocument/2006/relationships/slide" Target="/ppt/slides/slide5.xml" Id="R7b7cd101bf4c4655" /><Relationship Type="http://schemas.openxmlformats.org/officeDocument/2006/relationships/slide" Target="/ppt/slides/slide6.xml" Id="R06bda0e1c5ef4c3e" /><Relationship Type="http://schemas.openxmlformats.org/officeDocument/2006/relationships/slide" Target="/ppt/slides/slide7.xml" Id="Rdb6fe6a63b3e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893788c9941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723220e37424c" /><Relationship Type="http://schemas.openxmlformats.org/officeDocument/2006/relationships/theme" Target="/ppt/slideMasters/theme/theme1.xml" Id="Rae557b9fe620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5723220e3742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62d6fb3d1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19fae22aa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fe56e54b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487cfcfe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d92e2adf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ea5ea2e14c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63adb4f9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CORNUCOPIA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CORNUCOPIA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−287 275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HANS ABEL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921 335 997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CORNUCOPIA INVEST AS</a:t>
            </a:r>
          </a:p>
        </p:txBody>
      </p:sp>
    </p:spTree>
  </p:cSld>
  <p:clrMapOvr>
    <a:masterClrMapping xmlns:a="http://schemas.openxmlformats.org/drawingml/2006/main"/>
  </p:clrMapOvr>
</p:sld>
</file>