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5132678c5749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3b351492be495f"/>
  </p:sldMasterIdLst>
  <p:sldIdLst>
    <p:sldId xmlns:r="http://schemas.openxmlformats.org/officeDocument/2006/relationships" id="256" r:id="Rd861f7b90860428b"/>
    <p:sldId xmlns:r="http://schemas.openxmlformats.org/officeDocument/2006/relationships" id="257" r:id="R698880d9b4164f26"/>
    <p:sldId xmlns:r="http://schemas.openxmlformats.org/officeDocument/2006/relationships" id="258" r:id="Ra75fb4fbf1734cd9"/>
    <p:sldId xmlns:r="http://schemas.openxmlformats.org/officeDocument/2006/relationships" id="259" r:id="R12ccaca46c9549dc"/>
    <p:sldId xmlns:r="http://schemas.openxmlformats.org/officeDocument/2006/relationships" id="260" r:id="R8a6ad96f1fad4fef"/>
    <p:sldId xmlns:r="http://schemas.openxmlformats.org/officeDocument/2006/relationships" id="261" r:id="Rd7d2ee98715c46a1"/>
    <p:sldId xmlns:r="http://schemas.openxmlformats.org/officeDocument/2006/relationships" id="262" r:id="R2f02a994129a4c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b351492be495f" /><Relationship Type="http://schemas.openxmlformats.org/officeDocument/2006/relationships/slide" Target="/ppt/slides/slide1.xml" Id="Rd861f7b90860428b" /><Relationship Type="http://schemas.openxmlformats.org/officeDocument/2006/relationships/slide" Target="/ppt/slides/slide2.xml" Id="R698880d9b4164f26" /><Relationship Type="http://schemas.openxmlformats.org/officeDocument/2006/relationships/slide" Target="/ppt/slides/slide3.xml" Id="Ra75fb4fbf1734cd9" /><Relationship Type="http://schemas.openxmlformats.org/officeDocument/2006/relationships/slide" Target="/ppt/slides/slide4.xml" Id="R12ccaca46c9549dc" /><Relationship Type="http://schemas.openxmlformats.org/officeDocument/2006/relationships/slide" Target="/ppt/slides/slide5.xml" Id="R8a6ad96f1fad4fef" /><Relationship Type="http://schemas.openxmlformats.org/officeDocument/2006/relationships/slide" Target="/ppt/slides/slide6.xml" Id="Rd7d2ee98715c46a1" /><Relationship Type="http://schemas.openxmlformats.org/officeDocument/2006/relationships/slide" Target="/ppt/slides/slide7.xml" Id="R2f02a994129a4c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a7904b1eb94b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2c29fdb5244ba" /><Relationship Type="http://schemas.openxmlformats.org/officeDocument/2006/relationships/theme" Target="/ppt/slideMasters/theme/theme1.xml" Id="R2c1ebd095aa941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e2c29fdb5244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fea811bb34b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9a5cda2ff45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daef1cb9547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9444f5dcb40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70b0166d445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ea3b9962f41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f6b7e37d243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CCJ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CCJ INVEST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−970 480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24 414 795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52 017 927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56 367 171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CCJ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Daglifoten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8015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921 326 599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CCJ INVEST AS</a:t>
            </a:r>
          </a:p>
        </p:txBody>
      </p:sp>
    </p:spTree>
  </p:cSld>
  <p:clrMapOvr>
    <a:masterClrMapping xmlns:a="http://schemas.openxmlformats.org/drawingml/2006/main"/>
  </p:clrMapOvr>
</p:sld>
</file>