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5263128a1c43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916e55c85a4358"/>
  </p:sldMasterIdLst>
  <p:sldIdLst>
    <p:sldId xmlns:r="http://schemas.openxmlformats.org/officeDocument/2006/relationships" id="256" r:id="R6359b093904148d7"/>
    <p:sldId xmlns:r="http://schemas.openxmlformats.org/officeDocument/2006/relationships" id="257" r:id="R416f0f834d8f4b59"/>
    <p:sldId xmlns:r="http://schemas.openxmlformats.org/officeDocument/2006/relationships" id="258" r:id="R0f3a2d4a5529448f"/>
    <p:sldId xmlns:r="http://schemas.openxmlformats.org/officeDocument/2006/relationships" id="259" r:id="R57dbe0294a8a4a8e"/>
    <p:sldId xmlns:r="http://schemas.openxmlformats.org/officeDocument/2006/relationships" id="260" r:id="R189a0bdaf9454741"/>
    <p:sldId xmlns:r="http://schemas.openxmlformats.org/officeDocument/2006/relationships" id="261" r:id="R7f1a12c774274ad7"/>
    <p:sldId xmlns:r="http://schemas.openxmlformats.org/officeDocument/2006/relationships" id="262" r:id="R4279e015467a41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916e55c85a4358" /><Relationship Type="http://schemas.openxmlformats.org/officeDocument/2006/relationships/slide" Target="/ppt/slides/slide1.xml" Id="R6359b093904148d7" /><Relationship Type="http://schemas.openxmlformats.org/officeDocument/2006/relationships/slide" Target="/ppt/slides/slide2.xml" Id="R416f0f834d8f4b59" /><Relationship Type="http://schemas.openxmlformats.org/officeDocument/2006/relationships/slide" Target="/ppt/slides/slide3.xml" Id="R0f3a2d4a5529448f" /><Relationship Type="http://schemas.openxmlformats.org/officeDocument/2006/relationships/slide" Target="/ppt/slides/slide4.xml" Id="R57dbe0294a8a4a8e" /><Relationship Type="http://schemas.openxmlformats.org/officeDocument/2006/relationships/slide" Target="/ppt/slides/slide5.xml" Id="R189a0bdaf9454741" /><Relationship Type="http://schemas.openxmlformats.org/officeDocument/2006/relationships/slide" Target="/ppt/slides/slide6.xml" Id="R7f1a12c774274ad7" /><Relationship Type="http://schemas.openxmlformats.org/officeDocument/2006/relationships/slide" Target="/ppt/slides/slide7.xml" Id="R4279e015467a41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a00814d62b4c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07be37c7e4a6b" /><Relationship Type="http://schemas.openxmlformats.org/officeDocument/2006/relationships/theme" Target="/ppt/slideMasters/theme/theme1.xml" Id="Rdf6b8b86b0c840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d07be37c7e4a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5b02b498f43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56e5f3b2b41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98b5ca71647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9b75c2e6e4e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cf426ad4840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fe2f0cf394c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19d6e858647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 EIENDOM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614 050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1 178 196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1 181 034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ANDREAS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NYMO INGEBJØRG HELENA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4887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921 318 421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 EIENDOM AS</a:t>
            </a:r>
          </a:p>
        </p:txBody>
      </p:sp>
    </p:spTree>
  </p:cSld>
  <p:clrMapOvr>
    <a:masterClrMapping xmlns:a="http://schemas.openxmlformats.org/drawingml/2006/main"/>
  </p:clrMapOvr>
</p:sld>
</file>