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c21afeb2a541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30d0b1cbea4b3a"/>
  </p:sldMasterIdLst>
  <p:sldIdLst>
    <p:sldId xmlns:r="http://schemas.openxmlformats.org/officeDocument/2006/relationships" id="256" r:id="R75e2ce617b874207"/>
    <p:sldId xmlns:r="http://schemas.openxmlformats.org/officeDocument/2006/relationships" id="257" r:id="R2cc1ae4f9cb44798"/>
    <p:sldId xmlns:r="http://schemas.openxmlformats.org/officeDocument/2006/relationships" id="258" r:id="Re125d7c8b9a147fc"/>
    <p:sldId xmlns:r="http://schemas.openxmlformats.org/officeDocument/2006/relationships" id="259" r:id="R574ab7ba5dae4f31"/>
    <p:sldId xmlns:r="http://schemas.openxmlformats.org/officeDocument/2006/relationships" id="260" r:id="Rf8507766974849d7"/>
    <p:sldId xmlns:r="http://schemas.openxmlformats.org/officeDocument/2006/relationships" id="261" r:id="Rac1d26a89d1d40e9"/>
    <p:sldId xmlns:r="http://schemas.openxmlformats.org/officeDocument/2006/relationships" id="262" r:id="Rdc0fb69b157243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30d0b1cbea4b3a" /><Relationship Type="http://schemas.openxmlformats.org/officeDocument/2006/relationships/slide" Target="/ppt/slides/slide1.xml" Id="R75e2ce617b874207" /><Relationship Type="http://schemas.openxmlformats.org/officeDocument/2006/relationships/slide" Target="/ppt/slides/slide2.xml" Id="R2cc1ae4f9cb44798" /><Relationship Type="http://schemas.openxmlformats.org/officeDocument/2006/relationships/slide" Target="/ppt/slides/slide3.xml" Id="Re125d7c8b9a147fc" /><Relationship Type="http://schemas.openxmlformats.org/officeDocument/2006/relationships/slide" Target="/ppt/slides/slide4.xml" Id="R574ab7ba5dae4f31" /><Relationship Type="http://schemas.openxmlformats.org/officeDocument/2006/relationships/slide" Target="/ppt/slides/slide5.xml" Id="Rf8507766974849d7" /><Relationship Type="http://schemas.openxmlformats.org/officeDocument/2006/relationships/slide" Target="/ppt/slides/slide6.xml" Id="Rac1d26a89d1d40e9" /><Relationship Type="http://schemas.openxmlformats.org/officeDocument/2006/relationships/slide" Target="/ppt/slides/slide7.xml" Id="Rdc0fb69b157243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b8ad8bc5047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0ccb1a8e84816" /><Relationship Type="http://schemas.openxmlformats.org/officeDocument/2006/relationships/theme" Target="/ppt/slideMasters/theme/theme1.xml" Id="R2471ea1c06e746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50ccb1a8e848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3c6c1752546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ddbacad5044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23ce6f50648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7467738f34a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e57f15dfb41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05d0cf4e348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616e4feab47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MERKURGÅRDEN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MERKURGÅRDEN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5 132 414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ANNE CECILIE  –  73,3 %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MORTEN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HANS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62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