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ce1210c13a46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1d6ea45f224a8e"/>
  </p:sldMasterIdLst>
  <p:sldIdLst>
    <p:sldId xmlns:r="http://schemas.openxmlformats.org/officeDocument/2006/relationships" id="256" r:id="Rc1b3fe33c6614dd5"/>
    <p:sldId xmlns:r="http://schemas.openxmlformats.org/officeDocument/2006/relationships" id="257" r:id="Rb621021ed4b04a87"/>
    <p:sldId xmlns:r="http://schemas.openxmlformats.org/officeDocument/2006/relationships" id="258" r:id="R313901085b644de9"/>
    <p:sldId xmlns:r="http://schemas.openxmlformats.org/officeDocument/2006/relationships" id="259" r:id="R38d7f98aec36480a"/>
    <p:sldId xmlns:r="http://schemas.openxmlformats.org/officeDocument/2006/relationships" id="260" r:id="Rc82f91e51d084112"/>
    <p:sldId xmlns:r="http://schemas.openxmlformats.org/officeDocument/2006/relationships" id="261" r:id="Ra69a7fb5691240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d6ea45f224a8e" /><Relationship Type="http://schemas.openxmlformats.org/officeDocument/2006/relationships/slide" Target="/ppt/slides/slide1.xml" Id="Rc1b3fe33c6614dd5" /><Relationship Type="http://schemas.openxmlformats.org/officeDocument/2006/relationships/slide" Target="/ppt/slides/slide2.xml" Id="Rb621021ed4b04a87" /><Relationship Type="http://schemas.openxmlformats.org/officeDocument/2006/relationships/slide" Target="/ppt/slides/slide3.xml" Id="R313901085b644de9" /><Relationship Type="http://schemas.openxmlformats.org/officeDocument/2006/relationships/slide" Target="/ppt/slides/slide4.xml" Id="R38d7f98aec36480a" /><Relationship Type="http://schemas.openxmlformats.org/officeDocument/2006/relationships/slide" Target="/ppt/slides/slide5.xml" Id="Rc82f91e51d084112" /><Relationship Type="http://schemas.openxmlformats.org/officeDocument/2006/relationships/slide" Target="/ppt/slides/slide6.xml" Id="Ra69a7fb5691240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5f8f2f7194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dd64aad8c4478" /><Relationship Type="http://schemas.openxmlformats.org/officeDocument/2006/relationships/theme" Target="/ppt/slideMasters/theme/theme1.xml" Id="R191c3ac1b8ef44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7dd64aad8c44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bf3656db9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dc95394d64b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9bc8f4aca40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37306616c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1807de2e749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df8ca8d4247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HOLSTAD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12 023 797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2 243 918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1 714 743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7 692 206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