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57ea815047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4791a2ec4479e"/>
  </p:sldMasterIdLst>
  <p:sldIdLst>
    <p:sldId xmlns:r="http://schemas.openxmlformats.org/officeDocument/2006/relationships" id="256" r:id="R9e956fd92e80499b"/>
    <p:sldId xmlns:r="http://schemas.openxmlformats.org/officeDocument/2006/relationships" id="257" r:id="Rc87efc10c12341e9"/>
    <p:sldId xmlns:r="http://schemas.openxmlformats.org/officeDocument/2006/relationships" id="258" r:id="R6a9946c6d48d47be"/>
    <p:sldId xmlns:r="http://schemas.openxmlformats.org/officeDocument/2006/relationships" id="259" r:id="R1595ae90fcd04681"/>
    <p:sldId xmlns:r="http://schemas.openxmlformats.org/officeDocument/2006/relationships" id="260" r:id="R881b9ab6f80c465c"/>
    <p:sldId xmlns:r="http://schemas.openxmlformats.org/officeDocument/2006/relationships" id="261" r:id="R0847383788d346c6"/>
    <p:sldId xmlns:r="http://schemas.openxmlformats.org/officeDocument/2006/relationships" id="262" r:id="Rebdad992d091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4791a2ec4479e" /><Relationship Type="http://schemas.openxmlformats.org/officeDocument/2006/relationships/slide" Target="/ppt/slides/slide1.xml" Id="R9e956fd92e80499b" /><Relationship Type="http://schemas.openxmlformats.org/officeDocument/2006/relationships/slide" Target="/ppt/slides/slide2.xml" Id="Rc87efc10c12341e9" /><Relationship Type="http://schemas.openxmlformats.org/officeDocument/2006/relationships/slide" Target="/ppt/slides/slide3.xml" Id="R6a9946c6d48d47be" /><Relationship Type="http://schemas.openxmlformats.org/officeDocument/2006/relationships/slide" Target="/ppt/slides/slide4.xml" Id="R1595ae90fcd04681" /><Relationship Type="http://schemas.openxmlformats.org/officeDocument/2006/relationships/slide" Target="/ppt/slides/slide5.xml" Id="R881b9ab6f80c465c" /><Relationship Type="http://schemas.openxmlformats.org/officeDocument/2006/relationships/slide" Target="/ppt/slides/slide6.xml" Id="R0847383788d346c6" /><Relationship Type="http://schemas.openxmlformats.org/officeDocument/2006/relationships/slide" Target="/ppt/slides/slide7.xml" Id="Rebdad992d091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b65181f43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4f474dc2c4137" /><Relationship Type="http://schemas.openxmlformats.org/officeDocument/2006/relationships/theme" Target="/ppt/slideMasters/theme/theme1.xml" Id="R6c617fbba5c7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e4f474dc2c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c1ddf84b94d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1f543eec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7db3566f0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0c2f88dea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cb8d64b614f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b4560b205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6b958459f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