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7b34c73f6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babf3229d94bdb"/>
  </p:sldMasterIdLst>
  <p:sldIdLst>
    <p:sldId xmlns:r="http://schemas.openxmlformats.org/officeDocument/2006/relationships" id="256" r:id="Rf2183069b20842a1"/>
    <p:sldId xmlns:r="http://schemas.openxmlformats.org/officeDocument/2006/relationships" id="257" r:id="R050ea8705b5f4a2e"/>
    <p:sldId xmlns:r="http://schemas.openxmlformats.org/officeDocument/2006/relationships" id="258" r:id="Rbf4dcf4871364d17"/>
    <p:sldId xmlns:r="http://schemas.openxmlformats.org/officeDocument/2006/relationships" id="259" r:id="R1d6e35672176423c"/>
    <p:sldId xmlns:r="http://schemas.openxmlformats.org/officeDocument/2006/relationships" id="260" r:id="R239a6d7dbd9647e4"/>
    <p:sldId xmlns:r="http://schemas.openxmlformats.org/officeDocument/2006/relationships" id="261" r:id="R2421fca413604c5f"/>
    <p:sldId xmlns:r="http://schemas.openxmlformats.org/officeDocument/2006/relationships" id="262" r:id="R709a34427eab45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abf3229d94bdb" /><Relationship Type="http://schemas.openxmlformats.org/officeDocument/2006/relationships/slide" Target="/ppt/slides/slide1.xml" Id="Rf2183069b20842a1" /><Relationship Type="http://schemas.openxmlformats.org/officeDocument/2006/relationships/slide" Target="/ppt/slides/slide2.xml" Id="R050ea8705b5f4a2e" /><Relationship Type="http://schemas.openxmlformats.org/officeDocument/2006/relationships/slide" Target="/ppt/slides/slide3.xml" Id="Rbf4dcf4871364d17" /><Relationship Type="http://schemas.openxmlformats.org/officeDocument/2006/relationships/slide" Target="/ppt/slides/slide4.xml" Id="R1d6e35672176423c" /><Relationship Type="http://schemas.openxmlformats.org/officeDocument/2006/relationships/slide" Target="/ppt/slides/slide5.xml" Id="R239a6d7dbd9647e4" /><Relationship Type="http://schemas.openxmlformats.org/officeDocument/2006/relationships/slide" Target="/ppt/slides/slide6.xml" Id="R2421fca413604c5f" /><Relationship Type="http://schemas.openxmlformats.org/officeDocument/2006/relationships/slide" Target="/ppt/slides/slide7.xml" Id="R709a34427eab45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648cb01d846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0ee9e8e494165" /><Relationship Type="http://schemas.openxmlformats.org/officeDocument/2006/relationships/theme" Target="/ppt/slideMasters/theme/theme1.xml" Id="R3cd8e564c6d642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0ee9e8e49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89047ad5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0d88393b846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fd1c85429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59d105480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5e03f57f840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0491a941444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408c2b1b74e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BJELLAND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BETONGSAGING AS ble etablert [år] og holder til i Fogn.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3 969 702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778 193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2 858 795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ERLEND RYBBERDT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ALF JAKOB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ØSTHUS INVESTERING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4164 Fogn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