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06222b4af49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de7b2d69a4e69"/>
  </p:sldMasterIdLst>
  <p:sldIdLst>
    <p:sldId xmlns:r="http://schemas.openxmlformats.org/officeDocument/2006/relationships" id="256" r:id="R2563de4882f94cae"/>
    <p:sldId xmlns:r="http://schemas.openxmlformats.org/officeDocument/2006/relationships" id="257" r:id="R2e21fca212914f4f"/>
    <p:sldId xmlns:r="http://schemas.openxmlformats.org/officeDocument/2006/relationships" id="258" r:id="Ra42f8ac40cc24746"/>
    <p:sldId xmlns:r="http://schemas.openxmlformats.org/officeDocument/2006/relationships" id="259" r:id="R4d215ab5d0e64193"/>
    <p:sldId xmlns:r="http://schemas.openxmlformats.org/officeDocument/2006/relationships" id="260" r:id="R04728555f86d411e"/>
    <p:sldId xmlns:r="http://schemas.openxmlformats.org/officeDocument/2006/relationships" id="261" r:id="R1dc16a6673e54d6e"/>
    <p:sldId xmlns:r="http://schemas.openxmlformats.org/officeDocument/2006/relationships" id="262" r:id="R0b6dd509ade4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de7b2d69a4e69" /><Relationship Type="http://schemas.openxmlformats.org/officeDocument/2006/relationships/slide" Target="/ppt/slides/slide1.xml" Id="R2563de4882f94cae" /><Relationship Type="http://schemas.openxmlformats.org/officeDocument/2006/relationships/slide" Target="/ppt/slides/slide2.xml" Id="R2e21fca212914f4f" /><Relationship Type="http://schemas.openxmlformats.org/officeDocument/2006/relationships/slide" Target="/ppt/slides/slide3.xml" Id="Ra42f8ac40cc24746" /><Relationship Type="http://schemas.openxmlformats.org/officeDocument/2006/relationships/slide" Target="/ppt/slides/slide4.xml" Id="R4d215ab5d0e64193" /><Relationship Type="http://schemas.openxmlformats.org/officeDocument/2006/relationships/slide" Target="/ppt/slides/slide5.xml" Id="R04728555f86d411e" /><Relationship Type="http://schemas.openxmlformats.org/officeDocument/2006/relationships/slide" Target="/ppt/slides/slide6.xml" Id="R1dc16a6673e54d6e" /><Relationship Type="http://schemas.openxmlformats.org/officeDocument/2006/relationships/slide" Target="/ppt/slides/slide7.xml" Id="R0b6dd509ade4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d24ee43ba4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6505994e74502" /><Relationship Type="http://schemas.openxmlformats.org/officeDocument/2006/relationships/theme" Target="/ppt/slideMasters/theme/theme1.xml" Id="R8987129aeec8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66505994e7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a1837c3c44c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86333dafc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33d0d2478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b1edd25fe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b91334bb74a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c0dfecb564b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4ac9bff674a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BLIKKENSLAGERFIRMA NORDENGEN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BLIKKENSLAGERFIRMA NORDENGEN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BLIKKENSLAGERFIRMA NORDENGEN AS ble etablert [år] og holder til i Skreia.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BLIKKENSLAGERFIRMA NORDENGEN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BLIKKENSLAGERFIRMA NORDENGEN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BLIKKENSLAGERFIRMA NORDENGEN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4 186 728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384 604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1 001 652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BLIKKENSLAGERFIRMA NORDENGEN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 INVEST AS  –  33,5 %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VINGEBAKKEN PER IDAR  –  33,5 %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STIAN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BLIKKENSLAGERFIRMA NORDENGEN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Totenvegen 591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2848 Skreia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asnordengen@gmail.com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921 294 638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BLIKKENSLAGERFIRMA NORDENGEN AS</a:t>
            </a:r>
          </a:p>
        </p:txBody>
      </p:sp>
    </p:spTree>
  </p:cSld>
  <p:clrMapOvr>
    <a:masterClrMapping xmlns:a="http://schemas.openxmlformats.org/drawingml/2006/main"/>
  </p:clrMapOvr>
</p:sld>
</file>