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82a39d5cbf4f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cc3650139346ce"/>
  </p:sldMasterIdLst>
  <p:sldIdLst>
    <p:sldId xmlns:r="http://schemas.openxmlformats.org/officeDocument/2006/relationships" id="256" r:id="R85e6fab69826437f"/>
    <p:sldId xmlns:r="http://schemas.openxmlformats.org/officeDocument/2006/relationships" id="257" r:id="Rc04745775b264acd"/>
    <p:sldId xmlns:r="http://schemas.openxmlformats.org/officeDocument/2006/relationships" id="258" r:id="R496e40beb53e4de6"/>
    <p:sldId xmlns:r="http://schemas.openxmlformats.org/officeDocument/2006/relationships" id="259" r:id="Rb910a436e0b04fb5"/>
    <p:sldId xmlns:r="http://schemas.openxmlformats.org/officeDocument/2006/relationships" id="260" r:id="R5ec2b7f11ca241ad"/>
    <p:sldId xmlns:r="http://schemas.openxmlformats.org/officeDocument/2006/relationships" id="261" r:id="R9ea976e250e640ca"/>
    <p:sldId xmlns:r="http://schemas.openxmlformats.org/officeDocument/2006/relationships" id="262" r:id="R96a25016f4b142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c3650139346ce" /><Relationship Type="http://schemas.openxmlformats.org/officeDocument/2006/relationships/slide" Target="/ppt/slides/slide1.xml" Id="R85e6fab69826437f" /><Relationship Type="http://schemas.openxmlformats.org/officeDocument/2006/relationships/slide" Target="/ppt/slides/slide2.xml" Id="Rc04745775b264acd" /><Relationship Type="http://schemas.openxmlformats.org/officeDocument/2006/relationships/slide" Target="/ppt/slides/slide3.xml" Id="R496e40beb53e4de6" /><Relationship Type="http://schemas.openxmlformats.org/officeDocument/2006/relationships/slide" Target="/ppt/slides/slide4.xml" Id="Rb910a436e0b04fb5" /><Relationship Type="http://schemas.openxmlformats.org/officeDocument/2006/relationships/slide" Target="/ppt/slides/slide5.xml" Id="R5ec2b7f11ca241ad" /><Relationship Type="http://schemas.openxmlformats.org/officeDocument/2006/relationships/slide" Target="/ppt/slides/slide6.xml" Id="R9ea976e250e640ca" /><Relationship Type="http://schemas.openxmlformats.org/officeDocument/2006/relationships/slide" Target="/ppt/slides/slide7.xml" Id="R96a25016f4b142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cb91ba4a64d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30f8675cb485b" /><Relationship Type="http://schemas.openxmlformats.org/officeDocument/2006/relationships/theme" Target="/ppt/slideMasters/theme/theme1.xml" Id="R90051e949b9043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930f8675cb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b30f955f649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d658b38f24e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a892f57654b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eee127d5542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c3297b0db4a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0d0e739c04d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91133b85d4d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ISTAN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ISTAN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2 997 622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−789 213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−373 077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579 755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AZIZ ROZHGAR MOHAMMED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921 293 550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