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d773ee6f9c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6323e90c3b442d"/>
  </p:sldMasterIdLst>
  <p:sldIdLst>
    <p:sldId xmlns:r="http://schemas.openxmlformats.org/officeDocument/2006/relationships" id="256" r:id="Rfc1e0359a26d46eb"/>
    <p:sldId xmlns:r="http://schemas.openxmlformats.org/officeDocument/2006/relationships" id="257" r:id="R39e76fdbf82044ca"/>
    <p:sldId xmlns:r="http://schemas.openxmlformats.org/officeDocument/2006/relationships" id="258" r:id="R32697ad65eee437a"/>
    <p:sldId xmlns:r="http://schemas.openxmlformats.org/officeDocument/2006/relationships" id="259" r:id="R8408e56c70e14e7e"/>
    <p:sldId xmlns:r="http://schemas.openxmlformats.org/officeDocument/2006/relationships" id="260" r:id="R36fe9d0a74754079"/>
    <p:sldId xmlns:r="http://schemas.openxmlformats.org/officeDocument/2006/relationships" id="261" r:id="R2138e4e2236244e5"/>
    <p:sldId xmlns:r="http://schemas.openxmlformats.org/officeDocument/2006/relationships" id="262" r:id="R361e89b3544b41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323e90c3b442d" /><Relationship Type="http://schemas.openxmlformats.org/officeDocument/2006/relationships/slide" Target="/ppt/slides/slide1.xml" Id="Rfc1e0359a26d46eb" /><Relationship Type="http://schemas.openxmlformats.org/officeDocument/2006/relationships/slide" Target="/ppt/slides/slide2.xml" Id="R39e76fdbf82044ca" /><Relationship Type="http://schemas.openxmlformats.org/officeDocument/2006/relationships/slide" Target="/ppt/slides/slide3.xml" Id="R32697ad65eee437a" /><Relationship Type="http://schemas.openxmlformats.org/officeDocument/2006/relationships/slide" Target="/ppt/slides/slide4.xml" Id="R8408e56c70e14e7e" /><Relationship Type="http://schemas.openxmlformats.org/officeDocument/2006/relationships/slide" Target="/ppt/slides/slide5.xml" Id="R36fe9d0a74754079" /><Relationship Type="http://schemas.openxmlformats.org/officeDocument/2006/relationships/slide" Target="/ppt/slides/slide6.xml" Id="R2138e4e2236244e5" /><Relationship Type="http://schemas.openxmlformats.org/officeDocument/2006/relationships/slide" Target="/ppt/slides/slide7.xml" Id="R361e89b3544b41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64e74299845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23f4a2a9f4111" /><Relationship Type="http://schemas.openxmlformats.org/officeDocument/2006/relationships/theme" Target="/ppt/slideMasters/theme/theme1.xml" Id="R8af8d867c7a540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523f4a2a9f41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904d642734b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f379c97db4b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6a9c2793143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94d82fc60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b1486655f45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89c888d904d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be00c82d648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SCANMUDRING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SCANMUDRING HOLDING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−1 490 685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137 629 326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352 910 524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596 393 469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RÅDGIVNING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CONSTRUCTIO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ØMF HOLDING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HOLDING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ØMF HOLDING AS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CONSTRUCTIO AS  –  6,9 %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Gismerøyveien 151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921 284 071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