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a081062f7040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5ee04f8b046c7"/>
  </p:sldMasterIdLst>
  <p:sldIdLst>
    <p:sldId xmlns:r="http://schemas.openxmlformats.org/officeDocument/2006/relationships" id="256" r:id="Rd94774ccf733421d"/>
    <p:sldId xmlns:r="http://schemas.openxmlformats.org/officeDocument/2006/relationships" id="257" r:id="Re0f4539c6cde47fd"/>
    <p:sldId xmlns:r="http://schemas.openxmlformats.org/officeDocument/2006/relationships" id="258" r:id="Rd368b25c9da54dad"/>
    <p:sldId xmlns:r="http://schemas.openxmlformats.org/officeDocument/2006/relationships" id="259" r:id="R0725738683774a35"/>
    <p:sldId xmlns:r="http://schemas.openxmlformats.org/officeDocument/2006/relationships" id="260" r:id="R7fe30225f18c4ced"/>
    <p:sldId xmlns:r="http://schemas.openxmlformats.org/officeDocument/2006/relationships" id="261" r:id="R5d620ee9ca9c4524"/>
    <p:sldId xmlns:r="http://schemas.openxmlformats.org/officeDocument/2006/relationships" id="262" r:id="R6bba9980aa71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5ee04f8b046c7" /><Relationship Type="http://schemas.openxmlformats.org/officeDocument/2006/relationships/slide" Target="/ppt/slides/slide1.xml" Id="Rd94774ccf733421d" /><Relationship Type="http://schemas.openxmlformats.org/officeDocument/2006/relationships/slide" Target="/ppt/slides/slide2.xml" Id="Re0f4539c6cde47fd" /><Relationship Type="http://schemas.openxmlformats.org/officeDocument/2006/relationships/slide" Target="/ppt/slides/slide3.xml" Id="Rd368b25c9da54dad" /><Relationship Type="http://schemas.openxmlformats.org/officeDocument/2006/relationships/slide" Target="/ppt/slides/slide4.xml" Id="R0725738683774a35" /><Relationship Type="http://schemas.openxmlformats.org/officeDocument/2006/relationships/slide" Target="/ppt/slides/slide5.xml" Id="R7fe30225f18c4ced" /><Relationship Type="http://schemas.openxmlformats.org/officeDocument/2006/relationships/slide" Target="/ppt/slides/slide6.xml" Id="R5d620ee9ca9c4524" /><Relationship Type="http://schemas.openxmlformats.org/officeDocument/2006/relationships/slide" Target="/ppt/slides/slide7.xml" Id="R6bba9980aa71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1ee7ce13f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513e478e44e66" /><Relationship Type="http://schemas.openxmlformats.org/officeDocument/2006/relationships/theme" Target="/ppt/slideMasters/theme/theme1.xml" Id="Rb0e752e1e6a6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513e478e4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ec0c9c6b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d95deaeaa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be309a847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f4c15d0ce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981ae2bff4c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13028bb448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80c3a501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HØYBAKKS INTERTRADE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HØYBAKKS INTERTRADE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 SIGMUND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9403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HØYBAKKS INTERTRADE AS</a:t>
            </a:r>
          </a:p>
        </p:txBody>
      </p:sp>
    </p:spTree>
  </p:cSld>
  <p:clrMapOvr>
    <a:masterClrMapping xmlns:a="http://schemas.openxmlformats.org/drawingml/2006/main"/>
  </p:clrMapOvr>
</p:sld>
</file>