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4a65f3fff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a9608a03144c4c"/>
  </p:sldMasterIdLst>
  <p:sldIdLst>
    <p:sldId xmlns:r="http://schemas.openxmlformats.org/officeDocument/2006/relationships" id="256" r:id="Rcb460c85a1db4479"/>
    <p:sldId xmlns:r="http://schemas.openxmlformats.org/officeDocument/2006/relationships" id="257" r:id="Ra3a28b103d5e489d"/>
    <p:sldId xmlns:r="http://schemas.openxmlformats.org/officeDocument/2006/relationships" id="258" r:id="Rb74f57ef10b74606"/>
    <p:sldId xmlns:r="http://schemas.openxmlformats.org/officeDocument/2006/relationships" id="259" r:id="R47a756ccec2644a4"/>
    <p:sldId xmlns:r="http://schemas.openxmlformats.org/officeDocument/2006/relationships" id="260" r:id="R473876b2c94841f1"/>
    <p:sldId xmlns:r="http://schemas.openxmlformats.org/officeDocument/2006/relationships" id="261" r:id="R1939df4d173a40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9608a03144c4c" /><Relationship Type="http://schemas.openxmlformats.org/officeDocument/2006/relationships/slide" Target="/ppt/slides/slide1.xml" Id="Rcb460c85a1db4479" /><Relationship Type="http://schemas.openxmlformats.org/officeDocument/2006/relationships/slide" Target="/ppt/slides/slide2.xml" Id="Ra3a28b103d5e489d" /><Relationship Type="http://schemas.openxmlformats.org/officeDocument/2006/relationships/slide" Target="/ppt/slides/slide3.xml" Id="Rb74f57ef10b74606" /><Relationship Type="http://schemas.openxmlformats.org/officeDocument/2006/relationships/slide" Target="/ppt/slides/slide4.xml" Id="R47a756ccec2644a4" /><Relationship Type="http://schemas.openxmlformats.org/officeDocument/2006/relationships/slide" Target="/ppt/slides/slide5.xml" Id="R473876b2c94841f1" /><Relationship Type="http://schemas.openxmlformats.org/officeDocument/2006/relationships/slide" Target="/ppt/slides/slide6.xml" Id="R1939df4d173a40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fb412f8f1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367cf3716448e" /><Relationship Type="http://schemas.openxmlformats.org/officeDocument/2006/relationships/theme" Target="/ppt/slideMasters/theme/theme1.xml" Id="Rada7f181368b45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6367cf371644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80491028741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cbea85ee1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cb70393eb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12a512d4a40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dd6843550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d65e2f13745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KAMAL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KAMAL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KAMAL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KAMAL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KAMAL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KAMAL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1 109 730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−449 866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KAMAL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921 244 940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KAMAL RESTAURANT AS</a:t>
            </a:r>
          </a:p>
        </p:txBody>
      </p:sp>
    </p:spTree>
  </p:cSld>
  <p:clrMapOvr>
    <a:masterClrMapping xmlns:a="http://schemas.openxmlformats.org/drawingml/2006/main"/>
  </p:clrMapOvr>
</p:sld>
</file>