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e3d1838420404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af869c926bc45d5"/>
  </p:sldMasterIdLst>
  <p:sldIdLst>
    <p:sldId xmlns:r="http://schemas.openxmlformats.org/officeDocument/2006/relationships" id="256" r:id="R2d33a3a9e03047d5"/>
    <p:sldId xmlns:r="http://schemas.openxmlformats.org/officeDocument/2006/relationships" id="257" r:id="R5910caa32af94000"/>
    <p:sldId xmlns:r="http://schemas.openxmlformats.org/officeDocument/2006/relationships" id="258" r:id="Ra91d1aac1dca4dd8"/>
    <p:sldId xmlns:r="http://schemas.openxmlformats.org/officeDocument/2006/relationships" id="259" r:id="Rf5ea6063f67b46a9"/>
    <p:sldId xmlns:r="http://schemas.openxmlformats.org/officeDocument/2006/relationships" id="260" r:id="Rcebfe3914e0b4f90"/>
    <p:sldId xmlns:r="http://schemas.openxmlformats.org/officeDocument/2006/relationships" id="261" r:id="Rf8f16e499c2b4f53"/>
    <p:sldId xmlns:r="http://schemas.openxmlformats.org/officeDocument/2006/relationships" id="262" r:id="R76e67afba30b41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f869c926bc45d5" /><Relationship Type="http://schemas.openxmlformats.org/officeDocument/2006/relationships/slide" Target="/ppt/slides/slide1.xml" Id="R2d33a3a9e03047d5" /><Relationship Type="http://schemas.openxmlformats.org/officeDocument/2006/relationships/slide" Target="/ppt/slides/slide2.xml" Id="R5910caa32af94000" /><Relationship Type="http://schemas.openxmlformats.org/officeDocument/2006/relationships/slide" Target="/ppt/slides/slide3.xml" Id="Ra91d1aac1dca4dd8" /><Relationship Type="http://schemas.openxmlformats.org/officeDocument/2006/relationships/slide" Target="/ppt/slides/slide4.xml" Id="Rf5ea6063f67b46a9" /><Relationship Type="http://schemas.openxmlformats.org/officeDocument/2006/relationships/slide" Target="/ppt/slides/slide5.xml" Id="Rcebfe3914e0b4f90" /><Relationship Type="http://schemas.openxmlformats.org/officeDocument/2006/relationships/slide" Target="/ppt/slides/slide6.xml" Id="Rf8f16e499c2b4f53" /><Relationship Type="http://schemas.openxmlformats.org/officeDocument/2006/relationships/slide" Target="/ppt/slides/slide7.xml" Id="R76e67afba30b41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02b18b291046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4e56f71f804782" /><Relationship Type="http://schemas.openxmlformats.org/officeDocument/2006/relationships/theme" Target="/ppt/slideMasters/theme/theme1.xml" Id="R9967fa0d2ab04ea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4e56f71f80478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5b26e6ecf54c5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52777e8a3547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e85994997445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350418f6d6426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e1a4fcd1664f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0684cf9754b7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0ac5aeb3a648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VAAGEN VENTURES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VAAGEN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VAAGEN VENTURES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VAAGEN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VAAGEN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VAAGEN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−140 930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662 130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VAAGEN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BONNERUD THOMAS EMBLA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VAAGEN VENTURES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Røhrts vei 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921 239 092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VAAGEN VENTURES AS</a:t>
            </a:r>
          </a:p>
        </p:txBody>
      </p:sp>
    </p:spTree>
  </p:cSld>
  <p:clrMapOvr>
    <a:masterClrMapping xmlns:a="http://schemas.openxmlformats.org/drawingml/2006/main"/>
  </p:clrMapOvr>
</p:sld>
</file>