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0872d7d81c4a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f344d4c2314371"/>
  </p:sldMasterIdLst>
  <p:sldIdLst>
    <p:sldId xmlns:r="http://schemas.openxmlformats.org/officeDocument/2006/relationships" id="256" r:id="R2039132510cc4fdb"/>
    <p:sldId xmlns:r="http://schemas.openxmlformats.org/officeDocument/2006/relationships" id="257" r:id="Rb30fc36577e34b82"/>
    <p:sldId xmlns:r="http://schemas.openxmlformats.org/officeDocument/2006/relationships" id="258" r:id="R5271114da68647f4"/>
    <p:sldId xmlns:r="http://schemas.openxmlformats.org/officeDocument/2006/relationships" id="259" r:id="R22daddf7e5914ff8"/>
    <p:sldId xmlns:r="http://schemas.openxmlformats.org/officeDocument/2006/relationships" id="260" r:id="R7622212b93f241ea"/>
    <p:sldId xmlns:r="http://schemas.openxmlformats.org/officeDocument/2006/relationships" id="261" r:id="R47413a10061f4503"/>
    <p:sldId xmlns:r="http://schemas.openxmlformats.org/officeDocument/2006/relationships" id="262" r:id="R49700dd4bbf342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f344d4c2314371" /><Relationship Type="http://schemas.openxmlformats.org/officeDocument/2006/relationships/slide" Target="/ppt/slides/slide1.xml" Id="R2039132510cc4fdb" /><Relationship Type="http://schemas.openxmlformats.org/officeDocument/2006/relationships/slide" Target="/ppt/slides/slide2.xml" Id="Rb30fc36577e34b82" /><Relationship Type="http://schemas.openxmlformats.org/officeDocument/2006/relationships/slide" Target="/ppt/slides/slide3.xml" Id="R5271114da68647f4" /><Relationship Type="http://schemas.openxmlformats.org/officeDocument/2006/relationships/slide" Target="/ppt/slides/slide4.xml" Id="R22daddf7e5914ff8" /><Relationship Type="http://schemas.openxmlformats.org/officeDocument/2006/relationships/slide" Target="/ppt/slides/slide5.xml" Id="R7622212b93f241ea" /><Relationship Type="http://schemas.openxmlformats.org/officeDocument/2006/relationships/slide" Target="/ppt/slides/slide6.xml" Id="R47413a10061f4503" /><Relationship Type="http://schemas.openxmlformats.org/officeDocument/2006/relationships/slide" Target="/ppt/slides/slide7.xml" Id="R49700dd4bbf342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54b4b4d54c42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4c5787c6249bb" /><Relationship Type="http://schemas.openxmlformats.org/officeDocument/2006/relationships/theme" Target="/ppt/slideMasters/theme/theme1.xml" Id="Rf161e3ec863841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34c5787c6249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4e7c5c8cf4f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b406083e844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b84fc56a540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101272edc45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073b273a84d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84e449b8348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293b2e2ae48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SØBSTAD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SØBSTAD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674 203 928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15 562 123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7 878 757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72 320 831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330 772 272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SØBSTAD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Sandmovegen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7093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89 59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firmapost@sobstad.no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www.sobstad.no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921 231 849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