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5472f315a246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5437e75b241aa"/>
  </p:sldMasterIdLst>
  <p:sldIdLst>
    <p:sldId xmlns:r="http://schemas.openxmlformats.org/officeDocument/2006/relationships" id="256" r:id="R8b559fde9f024a61"/>
    <p:sldId xmlns:r="http://schemas.openxmlformats.org/officeDocument/2006/relationships" id="257" r:id="R4ba2d6609cac4a1b"/>
    <p:sldId xmlns:r="http://schemas.openxmlformats.org/officeDocument/2006/relationships" id="258" r:id="R0f8a7b2f33524cc9"/>
    <p:sldId xmlns:r="http://schemas.openxmlformats.org/officeDocument/2006/relationships" id="259" r:id="R354cd92183204beb"/>
    <p:sldId xmlns:r="http://schemas.openxmlformats.org/officeDocument/2006/relationships" id="260" r:id="R2ede9fa006db4745"/>
    <p:sldId xmlns:r="http://schemas.openxmlformats.org/officeDocument/2006/relationships" id="261" r:id="R3607ec2368224e28"/>
    <p:sldId xmlns:r="http://schemas.openxmlformats.org/officeDocument/2006/relationships" id="262" r:id="R369e29d58f13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5437e75b241aa" /><Relationship Type="http://schemas.openxmlformats.org/officeDocument/2006/relationships/slide" Target="/ppt/slides/slide1.xml" Id="R8b559fde9f024a61" /><Relationship Type="http://schemas.openxmlformats.org/officeDocument/2006/relationships/slide" Target="/ppt/slides/slide2.xml" Id="R4ba2d6609cac4a1b" /><Relationship Type="http://schemas.openxmlformats.org/officeDocument/2006/relationships/slide" Target="/ppt/slides/slide3.xml" Id="R0f8a7b2f33524cc9" /><Relationship Type="http://schemas.openxmlformats.org/officeDocument/2006/relationships/slide" Target="/ppt/slides/slide4.xml" Id="R354cd92183204beb" /><Relationship Type="http://schemas.openxmlformats.org/officeDocument/2006/relationships/slide" Target="/ppt/slides/slide5.xml" Id="R2ede9fa006db4745" /><Relationship Type="http://schemas.openxmlformats.org/officeDocument/2006/relationships/slide" Target="/ppt/slides/slide6.xml" Id="R3607ec2368224e28" /><Relationship Type="http://schemas.openxmlformats.org/officeDocument/2006/relationships/slide" Target="/ppt/slides/slide7.xml" Id="R369e29d58f13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937b3f483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ca26730e4ab6" /><Relationship Type="http://schemas.openxmlformats.org/officeDocument/2006/relationships/theme" Target="/ppt/slideMasters/theme/theme1.xml" Id="Rb4af4db1510743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8ca26730e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702beb7cc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2c79eb333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41f4ce01d4e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bf6a29e73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a84ea83fc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168b45d94c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98644e4d0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DIDSIV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DIDSIV HOLDING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1 443 126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DIDRIK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H0701, Rådalslien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didrik@7fjellbil.no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DIDSIV HOLDING AS</a:t>
            </a:r>
          </a:p>
        </p:txBody>
      </p:sp>
    </p:spTree>
  </p:cSld>
  <p:clrMapOvr>
    <a:masterClrMapping xmlns:a="http://schemas.openxmlformats.org/drawingml/2006/main"/>
  </p:clrMapOvr>
</p:sld>
</file>