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85358f11a9e4ad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1325c26f5f64841"/>
  </p:sldMasterIdLst>
  <p:sldIdLst>
    <p:sldId xmlns:r="http://schemas.openxmlformats.org/officeDocument/2006/relationships" id="256" r:id="R076f8df2bff4443b"/>
    <p:sldId xmlns:r="http://schemas.openxmlformats.org/officeDocument/2006/relationships" id="257" r:id="R72c1918c85b148e1"/>
    <p:sldId xmlns:r="http://schemas.openxmlformats.org/officeDocument/2006/relationships" id="258" r:id="R30bdee6bf5954b8d"/>
    <p:sldId xmlns:r="http://schemas.openxmlformats.org/officeDocument/2006/relationships" id="259" r:id="Ra005581390a146fe"/>
    <p:sldId xmlns:r="http://schemas.openxmlformats.org/officeDocument/2006/relationships" id="260" r:id="R0b8c6ce3b9864131"/>
    <p:sldId xmlns:r="http://schemas.openxmlformats.org/officeDocument/2006/relationships" id="261" r:id="R908706c317464539"/>
    <p:sldId xmlns:r="http://schemas.openxmlformats.org/officeDocument/2006/relationships" id="262" r:id="R62b392cfdcd2434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1325c26f5f64841" /><Relationship Type="http://schemas.openxmlformats.org/officeDocument/2006/relationships/slide" Target="/ppt/slides/slide1.xml" Id="R076f8df2bff4443b" /><Relationship Type="http://schemas.openxmlformats.org/officeDocument/2006/relationships/slide" Target="/ppt/slides/slide2.xml" Id="R72c1918c85b148e1" /><Relationship Type="http://schemas.openxmlformats.org/officeDocument/2006/relationships/slide" Target="/ppt/slides/slide3.xml" Id="R30bdee6bf5954b8d" /><Relationship Type="http://schemas.openxmlformats.org/officeDocument/2006/relationships/slide" Target="/ppt/slides/slide4.xml" Id="Ra005581390a146fe" /><Relationship Type="http://schemas.openxmlformats.org/officeDocument/2006/relationships/slide" Target="/ppt/slides/slide5.xml" Id="R0b8c6ce3b9864131" /><Relationship Type="http://schemas.openxmlformats.org/officeDocument/2006/relationships/slide" Target="/ppt/slides/slide6.xml" Id="R908706c317464539" /><Relationship Type="http://schemas.openxmlformats.org/officeDocument/2006/relationships/slide" Target="/ppt/slides/slide7.xml" Id="R62b392cfdcd2434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105f72e0506439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6354e1441b4956" /><Relationship Type="http://schemas.openxmlformats.org/officeDocument/2006/relationships/theme" Target="/ppt/slideMasters/theme/theme1.xml" Id="Re8c08ae958dd48f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c6354e1441b495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104b418db0489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af4e989781416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17f045ff51429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9319dcf7c3480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fb9fea8b75460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6772b5d49e4a8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3fbb4cc004494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SOSIV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SOSIV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SOSIV AS ble etablert [år] og holder til i Hitra.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SOSIV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SOSIV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SOSIV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36 084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−80 141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−5 489 142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18 084 558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18 126 382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SOSIV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SIVERTSEN STEIN OLAV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SOSIV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Naustveien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7240 Hitra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921 217 153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SOSIV AS</a:t>
            </a:r>
          </a:p>
        </p:txBody>
      </p:sp>
    </p:spTree>
  </p:cSld>
  <p:clrMapOvr>
    <a:masterClrMapping xmlns:a="http://schemas.openxmlformats.org/drawingml/2006/main"/>
  </p:clrMapOvr>
</p:sld>
</file>