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9b1068304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78a4d488f4131"/>
  </p:sldMasterIdLst>
  <p:sldIdLst>
    <p:sldId xmlns:r="http://schemas.openxmlformats.org/officeDocument/2006/relationships" id="256" r:id="R8e7bd4b042174f7e"/>
    <p:sldId xmlns:r="http://schemas.openxmlformats.org/officeDocument/2006/relationships" id="257" r:id="R573f003f80224a2d"/>
    <p:sldId xmlns:r="http://schemas.openxmlformats.org/officeDocument/2006/relationships" id="258" r:id="Rd3065b13116c42b9"/>
    <p:sldId xmlns:r="http://schemas.openxmlformats.org/officeDocument/2006/relationships" id="259" r:id="R5d44cf2e96924991"/>
    <p:sldId xmlns:r="http://schemas.openxmlformats.org/officeDocument/2006/relationships" id="260" r:id="R8d473b6baafe48ff"/>
    <p:sldId xmlns:r="http://schemas.openxmlformats.org/officeDocument/2006/relationships" id="261" r:id="R2fb670f7810a469e"/>
    <p:sldId xmlns:r="http://schemas.openxmlformats.org/officeDocument/2006/relationships" id="262" r:id="Rd068d3e8afdc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78a4d488f4131" /><Relationship Type="http://schemas.openxmlformats.org/officeDocument/2006/relationships/slide" Target="/ppt/slides/slide1.xml" Id="R8e7bd4b042174f7e" /><Relationship Type="http://schemas.openxmlformats.org/officeDocument/2006/relationships/slide" Target="/ppt/slides/slide2.xml" Id="R573f003f80224a2d" /><Relationship Type="http://schemas.openxmlformats.org/officeDocument/2006/relationships/slide" Target="/ppt/slides/slide3.xml" Id="Rd3065b13116c42b9" /><Relationship Type="http://schemas.openxmlformats.org/officeDocument/2006/relationships/slide" Target="/ppt/slides/slide4.xml" Id="R5d44cf2e96924991" /><Relationship Type="http://schemas.openxmlformats.org/officeDocument/2006/relationships/slide" Target="/ppt/slides/slide5.xml" Id="R8d473b6baafe48ff" /><Relationship Type="http://schemas.openxmlformats.org/officeDocument/2006/relationships/slide" Target="/ppt/slides/slide6.xml" Id="R2fb670f7810a469e" /><Relationship Type="http://schemas.openxmlformats.org/officeDocument/2006/relationships/slide" Target="/ppt/slides/slide7.xml" Id="Rd068d3e8afdc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2f934d726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4b4af5094c25" /><Relationship Type="http://schemas.openxmlformats.org/officeDocument/2006/relationships/theme" Target="/ppt/slideMasters/theme/theme1.xml" Id="R16594d7e29eb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14b4af509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54fe7aaad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1c9eda27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f81a3a9a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c8c5ce67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ff3bc705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a9107210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5b6d3a11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PROPAGATOR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PROPAGATOR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EMBLEMATIC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 HOLDING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ALAN ASPURU-GUZIK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RECHSTEINER VENTURES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