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8ba3f7e73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6c6693ad644e8"/>
  </p:sldMasterIdLst>
  <p:sldIdLst>
    <p:sldId xmlns:r="http://schemas.openxmlformats.org/officeDocument/2006/relationships" id="256" r:id="R73679fc962f74d3e"/>
    <p:sldId xmlns:r="http://schemas.openxmlformats.org/officeDocument/2006/relationships" id="257" r:id="R7ba5456dc95247ba"/>
    <p:sldId xmlns:r="http://schemas.openxmlformats.org/officeDocument/2006/relationships" id="258" r:id="Re8b933c6570f4cfe"/>
    <p:sldId xmlns:r="http://schemas.openxmlformats.org/officeDocument/2006/relationships" id="259" r:id="Rb76c89d32ffc49d3"/>
    <p:sldId xmlns:r="http://schemas.openxmlformats.org/officeDocument/2006/relationships" id="260" r:id="R5f3bef32c6df4ec2"/>
    <p:sldId xmlns:r="http://schemas.openxmlformats.org/officeDocument/2006/relationships" id="261" r:id="R44e3fa967ada4160"/>
    <p:sldId xmlns:r="http://schemas.openxmlformats.org/officeDocument/2006/relationships" id="262" r:id="Rf5bb8eb7fc29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6c6693ad644e8" /><Relationship Type="http://schemas.openxmlformats.org/officeDocument/2006/relationships/slide" Target="/ppt/slides/slide1.xml" Id="R73679fc962f74d3e" /><Relationship Type="http://schemas.openxmlformats.org/officeDocument/2006/relationships/slide" Target="/ppt/slides/slide2.xml" Id="R7ba5456dc95247ba" /><Relationship Type="http://schemas.openxmlformats.org/officeDocument/2006/relationships/slide" Target="/ppt/slides/slide3.xml" Id="Re8b933c6570f4cfe" /><Relationship Type="http://schemas.openxmlformats.org/officeDocument/2006/relationships/slide" Target="/ppt/slides/slide4.xml" Id="Rb76c89d32ffc49d3" /><Relationship Type="http://schemas.openxmlformats.org/officeDocument/2006/relationships/slide" Target="/ppt/slides/slide5.xml" Id="R5f3bef32c6df4ec2" /><Relationship Type="http://schemas.openxmlformats.org/officeDocument/2006/relationships/slide" Target="/ppt/slides/slide6.xml" Id="R44e3fa967ada4160" /><Relationship Type="http://schemas.openxmlformats.org/officeDocument/2006/relationships/slide" Target="/ppt/slides/slide7.xml" Id="Rf5bb8eb7fc29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ce9a93384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71324f5342e9" /><Relationship Type="http://schemas.openxmlformats.org/officeDocument/2006/relationships/theme" Target="/ppt/slideMasters/theme/theme1.xml" Id="R421393521d05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a71324f53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ee2560b2d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da2b4460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a5bfc889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af58afff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59e06b45f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11ac39d74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191e3bba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