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c398c29b6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e450ef9bb4af0"/>
  </p:sldMasterIdLst>
  <p:sldIdLst>
    <p:sldId xmlns:r="http://schemas.openxmlformats.org/officeDocument/2006/relationships" id="256" r:id="R8cb37cbee3344a70"/>
    <p:sldId xmlns:r="http://schemas.openxmlformats.org/officeDocument/2006/relationships" id="257" r:id="R0ad2611831114dde"/>
    <p:sldId xmlns:r="http://schemas.openxmlformats.org/officeDocument/2006/relationships" id="258" r:id="Ra69c927eb83448b3"/>
    <p:sldId xmlns:r="http://schemas.openxmlformats.org/officeDocument/2006/relationships" id="259" r:id="R1c554c03e1e445db"/>
    <p:sldId xmlns:r="http://schemas.openxmlformats.org/officeDocument/2006/relationships" id="260" r:id="R4d8c6e571f1a48bc"/>
    <p:sldId xmlns:r="http://schemas.openxmlformats.org/officeDocument/2006/relationships" id="261" r:id="R73172d87e5c24735"/>
    <p:sldId xmlns:r="http://schemas.openxmlformats.org/officeDocument/2006/relationships" id="262" r:id="R8e101c700be6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e450ef9bb4af0" /><Relationship Type="http://schemas.openxmlformats.org/officeDocument/2006/relationships/slide" Target="/ppt/slides/slide1.xml" Id="R8cb37cbee3344a70" /><Relationship Type="http://schemas.openxmlformats.org/officeDocument/2006/relationships/slide" Target="/ppt/slides/slide2.xml" Id="R0ad2611831114dde" /><Relationship Type="http://schemas.openxmlformats.org/officeDocument/2006/relationships/slide" Target="/ppt/slides/slide3.xml" Id="Ra69c927eb83448b3" /><Relationship Type="http://schemas.openxmlformats.org/officeDocument/2006/relationships/slide" Target="/ppt/slides/slide4.xml" Id="R1c554c03e1e445db" /><Relationship Type="http://schemas.openxmlformats.org/officeDocument/2006/relationships/slide" Target="/ppt/slides/slide5.xml" Id="R4d8c6e571f1a48bc" /><Relationship Type="http://schemas.openxmlformats.org/officeDocument/2006/relationships/slide" Target="/ppt/slides/slide6.xml" Id="R73172d87e5c24735" /><Relationship Type="http://schemas.openxmlformats.org/officeDocument/2006/relationships/slide" Target="/ppt/slides/slide7.xml" Id="R8e101c700be6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a95ec578f47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d369c6d814c77" /><Relationship Type="http://schemas.openxmlformats.org/officeDocument/2006/relationships/theme" Target="/ppt/slideMasters/theme/theme1.xml" Id="Rd15f0af17e9a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d369c6d81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9608583cb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4c5287ad7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9ffb6f41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2c8aaad04a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7a95a8b7f46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fabe852840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e291d29d54d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NICE SAILING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NICE SAILING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2 464 069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TROND-OTTO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921 205 910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NICE SAILING AS</a:t>
            </a:r>
          </a:p>
        </p:txBody>
      </p:sp>
    </p:spTree>
  </p:cSld>
  <p:clrMapOvr>
    <a:masterClrMapping xmlns:a="http://schemas.openxmlformats.org/drawingml/2006/main"/>
  </p:clrMapOvr>
</p:sld>
</file>