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2efea18f99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0e591ecb844a3b"/>
  </p:sldMasterIdLst>
  <p:sldIdLst>
    <p:sldId xmlns:r="http://schemas.openxmlformats.org/officeDocument/2006/relationships" id="256" r:id="Rc2acf4a9026941d6"/>
    <p:sldId xmlns:r="http://schemas.openxmlformats.org/officeDocument/2006/relationships" id="257" r:id="Rf349d3cfac25478f"/>
    <p:sldId xmlns:r="http://schemas.openxmlformats.org/officeDocument/2006/relationships" id="258" r:id="Rb8aa46d66da845b7"/>
    <p:sldId xmlns:r="http://schemas.openxmlformats.org/officeDocument/2006/relationships" id="259" r:id="R19d8a03674214d55"/>
    <p:sldId xmlns:r="http://schemas.openxmlformats.org/officeDocument/2006/relationships" id="260" r:id="Rda4d1a32b2a24f95"/>
    <p:sldId xmlns:r="http://schemas.openxmlformats.org/officeDocument/2006/relationships" id="261" r:id="R07e166d058c24f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e591ecb844a3b" /><Relationship Type="http://schemas.openxmlformats.org/officeDocument/2006/relationships/slide" Target="/ppt/slides/slide1.xml" Id="Rc2acf4a9026941d6" /><Relationship Type="http://schemas.openxmlformats.org/officeDocument/2006/relationships/slide" Target="/ppt/slides/slide2.xml" Id="Rf349d3cfac25478f" /><Relationship Type="http://schemas.openxmlformats.org/officeDocument/2006/relationships/slide" Target="/ppt/slides/slide3.xml" Id="Rb8aa46d66da845b7" /><Relationship Type="http://schemas.openxmlformats.org/officeDocument/2006/relationships/slide" Target="/ppt/slides/slide4.xml" Id="R19d8a03674214d55" /><Relationship Type="http://schemas.openxmlformats.org/officeDocument/2006/relationships/slide" Target="/ppt/slides/slide5.xml" Id="Rda4d1a32b2a24f95" /><Relationship Type="http://schemas.openxmlformats.org/officeDocument/2006/relationships/slide" Target="/ppt/slides/slide6.xml" Id="R07e166d058c24f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bf0a4668343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d8c34312848f5" /><Relationship Type="http://schemas.openxmlformats.org/officeDocument/2006/relationships/theme" Target="/ppt/slideMasters/theme/theme1.xml" Id="R594637f6f1944e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9d8c343128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3a86039bf4f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88c9609834b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2c0bbb73648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2bbbf20c94a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c0ba760947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2223cadcb46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IKOS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IKOS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−343 102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921 185 995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IKOS HELSE AS</a:t>
            </a:r>
          </a:p>
        </p:txBody>
      </p:sp>
    </p:spTree>
  </p:cSld>
  <p:clrMapOvr>
    <a:masterClrMapping xmlns:a="http://schemas.openxmlformats.org/drawingml/2006/main"/>
  </p:clrMapOvr>
</p:sld>
</file>