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1b7d65a048f46b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667ca5cf7654a99"/>
  </p:sldMasterIdLst>
  <p:sldIdLst>
    <p:sldId xmlns:r="http://schemas.openxmlformats.org/officeDocument/2006/relationships" id="256" r:id="R60dc799eb29541b2"/>
    <p:sldId xmlns:r="http://schemas.openxmlformats.org/officeDocument/2006/relationships" id="257" r:id="R8aaba617f397404d"/>
    <p:sldId xmlns:r="http://schemas.openxmlformats.org/officeDocument/2006/relationships" id="258" r:id="R2e8fdc39664841bc"/>
    <p:sldId xmlns:r="http://schemas.openxmlformats.org/officeDocument/2006/relationships" id="259" r:id="Rddc38d881ab94abc"/>
    <p:sldId xmlns:r="http://schemas.openxmlformats.org/officeDocument/2006/relationships" id="260" r:id="Rf9dc22d6155846a4"/>
    <p:sldId xmlns:r="http://schemas.openxmlformats.org/officeDocument/2006/relationships" id="261" r:id="R8a37638f61ea4803"/>
    <p:sldId xmlns:r="http://schemas.openxmlformats.org/officeDocument/2006/relationships" id="262" r:id="Rd8a099486889481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667ca5cf7654a99" /><Relationship Type="http://schemas.openxmlformats.org/officeDocument/2006/relationships/slide" Target="/ppt/slides/slide1.xml" Id="R60dc799eb29541b2" /><Relationship Type="http://schemas.openxmlformats.org/officeDocument/2006/relationships/slide" Target="/ppt/slides/slide2.xml" Id="R8aaba617f397404d" /><Relationship Type="http://schemas.openxmlformats.org/officeDocument/2006/relationships/slide" Target="/ppt/slides/slide3.xml" Id="R2e8fdc39664841bc" /><Relationship Type="http://schemas.openxmlformats.org/officeDocument/2006/relationships/slide" Target="/ppt/slides/slide4.xml" Id="Rddc38d881ab94abc" /><Relationship Type="http://schemas.openxmlformats.org/officeDocument/2006/relationships/slide" Target="/ppt/slides/slide5.xml" Id="Rf9dc22d6155846a4" /><Relationship Type="http://schemas.openxmlformats.org/officeDocument/2006/relationships/slide" Target="/ppt/slides/slide6.xml" Id="R8a37638f61ea4803" /><Relationship Type="http://schemas.openxmlformats.org/officeDocument/2006/relationships/slide" Target="/ppt/slides/slide7.xml" Id="Rd8a099486889481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aa14bcc650d4df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6b46193bc44a77" /><Relationship Type="http://schemas.openxmlformats.org/officeDocument/2006/relationships/theme" Target="/ppt/slideMasters/theme/theme1.xml" Id="R1547fca535fa49d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96b46193bc44a7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320ffc92ca4a3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7b963986894c3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f42927ac7d406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7b570742e848e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a0f0c8cfd641c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27e1acb811439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71e42159b54a3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OJ! KONSEPT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OJ! KONSEPT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OJ! KONSEPT AS ble etablert [år] og holder til i Elverum.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OJ! KONSEPT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OJ! KONSEPT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OJ! KONSEPT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4 580 774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109 803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40 004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100 868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4 409 548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OJ! KONSEPT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DMH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OJ! KONSEPT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Prestegårdsvegen 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2414 Elverum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kristin@ojdesign.no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www.ojdesign.no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921 176 406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OJ! KONSEPT AS</a:t>
            </a:r>
          </a:p>
        </p:txBody>
      </p:sp>
    </p:spTree>
  </p:cSld>
  <p:clrMapOvr>
    <a:masterClrMapping xmlns:a="http://schemas.openxmlformats.org/drawingml/2006/main"/>
  </p:clrMapOvr>
</p:sld>
</file>