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ef142e42c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484fd257b4ac6"/>
  </p:sldMasterIdLst>
  <p:sldIdLst>
    <p:sldId xmlns:r="http://schemas.openxmlformats.org/officeDocument/2006/relationships" id="256" r:id="R199d4833c6ec4a64"/>
    <p:sldId xmlns:r="http://schemas.openxmlformats.org/officeDocument/2006/relationships" id="257" r:id="R50fbe5b9dcd04fb4"/>
    <p:sldId xmlns:r="http://schemas.openxmlformats.org/officeDocument/2006/relationships" id="258" r:id="Rdf3695b34ea341d9"/>
    <p:sldId xmlns:r="http://schemas.openxmlformats.org/officeDocument/2006/relationships" id="259" r:id="Ra8410c8e6f664277"/>
    <p:sldId xmlns:r="http://schemas.openxmlformats.org/officeDocument/2006/relationships" id="260" r:id="Rc729b4336d09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484fd257b4ac6" /><Relationship Type="http://schemas.openxmlformats.org/officeDocument/2006/relationships/slide" Target="/ppt/slides/slide1.xml" Id="R199d4833c6ec4a64" /><Relationship Type="http://schemas.openxmlformats.org/officeDocument/2006/relationships/slide" Target="/ppt/slides/slide2.xml" Id="R50fbe5b9dcd04fb4" /><Relationship Type="http://schemas.openxmlformats.org/officeDocument/2006/relationships/slide" Target="/ppt/slides/slide3.xml" Id="Rdf3695b34ea341d9" /><Relationship Type="http://schemas.openxmlformats.org/officeDocument/2006/relationships/slide" Target="/ppt/slides/slide4.xml" Id="Ra8410c8e6f664277" /><Relationship Type="http://schemas.openxmlformats.org/officeDocument/2006/relationships/slide" Target="/ppt/slides/slide5.xml" Id="Rc729b4336d09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57f6fa496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2c153e0224d55" /><Relationship Type="http://schemas.openxmlformats.org/officeDocument/2006/relationships/theme" Target="/ppt/slideMasters/theme/theme1.xml" Id="Rd6db88b97f4245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2c153e022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7ee4bece740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ed161dd2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944fc0dcf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21ef942e5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9e5f8c1b444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