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54c4b2413249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67195fdb2944f4"/>
  </p:sldMasterIdLst>
  <p:sldIdLst>
    <p:sldId xmlns:r="http://schemas.openxmlformats.org/officeDocument/2006/relationships" id="256" r:id="R257336a6764348b9"/>
    <p:sldId xmlns:r="http://schemas.openxmlformats.org/officeDocument/2006/relationships" id="257" r:id="Re89a65b107ab4d48"/>
    <p:sldId xmlns:r="http://schemas.openxmlformats.org/officeDocument/2006/relationships" id="258" r:id="Rab3c5bea319e4125"/>
    <p:sldId xmlns:r="http://schemas.openxmlformats.org/officeDocument/2006/relationships" id="259" r:id="R7539231e956647d3"/>
    <p:sldId xmlns:r="http://schemas.openxmlformats.org/officeDocument/2006/relationships" id="260" r:id="Raba833d5dd5749a9"/>
    <p:sldId xmlns:r="http://schemas.openxmlformats.org/officeDocument/2006/relationships" id="261" r:id="Re71ba389a2af4360"/>
    <p:sldId xmlns:r="http://schemas.openxmlformats.org/officeDocument/2006/relationships" id="262" r:id="Rec27e9b819404a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67195fdb2944f4" /><Relationship Type="http://schemas.openxmlformats.org/officeDocument/2006/relationships/slide" Target="/ppt/slides/slide1.xml" Id="R257336a6764348b9" /><Relationship Type="http://schemas.openxmlformats.org/officeDocument/2006/relationships/slide" Target="/ppt/slides/slide2.xml" Id="Re89a65b107ab4d48" /><Relationship Type="http://schemas.openxmlformats.org/officeDocument/2006/relationships/slide" Target="/ppt/slides/slide3.xml" Id="Rab3c5bea319e4125" /><Relationship Type="http://schemas.openxmlformats.org/officeDocument/2006/relationships/slide" Target="/ppt/slides/slide4.xml" Id="R7539231e956647d3" /><Relationship Type="http://schemas.openxmlformats.org/officeDocument/2006/relationships/slide" Target="/ppt/slides/slide5.xml" Id="Raba833d5dd5749a9" /><Relationship Type="http://schemas.openxmlformats.org/officeDocument/2006/relationships/slide" Target="/ppt/slides/slide6.xml" Id="Re71ba389a2af4360" /><Relationship Type="http://schemas.openxmlformats.org/officeDocument/2006/relationships/slide" Target="/ppt/slides/slide7.xml" Id="Rec27e9b819404a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e07eed3b484f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9b588aee44caa" /><Relationship Type="http://schemas.openxmlformats.org/officeDocument/2006/relationships/theme" Target="/ppt/slideMasters/theme/theme1.xml" Id="Rbc01f1d4d8f648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69b588aee44c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be2db986a47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a99f964d24e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41bd8defa46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2b5d6e47142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feb3fb8ee43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4d8d6e19444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8f221ea4b49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BERGVIK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3 959 951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3 921 661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3 001 342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GROUP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Business Sweden, Arbins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