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a83b0ca21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020471414143c3"/>
  </p:sldMasterIdLst>
  <p:sldIdLst>
    <p:sldId xmlns:r="http://schemas.openxmlformats.org/officeDocument/2006/relationships" id="256" r:id="R477c788598564813"/>
    <p:sldId xmlns:r="http://schemas.openxmlformats.org/officeDocument/2006/relationships" id="257" r:id="R193ef3cd56ba479f"/>
    <p:sldId xmlns:r="http://schemas.openxmlformats.org/officeDocument/2006/relationships" id="258" r:id="R21a83a8d9ac84195"/>
    <p:sldId xmlns:r="http://schemas.openxmlformats.org/officeDocument/2006/relationships" id="259" r:id="Rd9d75f59712c4eb0"/>
    <p:sldId xmlns:r="http://schemas.openxmlformats.org/officeDocument/2006/relationships" id="260" r:id="R379eb51ac41a4168"/>
    <p:sldId xmlns:r="http://schemas.openxmlformats.org/officeDocument/2006/relationships" id="261" r:id="Rec1a9c244d4e4eb9"/>
    <p:sldId xmlns:r="http://schemas.openxmlformats.org/officeDocument/2006/relationships" id="262" r:id="Rb95bfee2a900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20471414143c3" /><Relationship Type="http://schemas.openxmlformats.org/officeDocument/2006/relationships/slide" Target="/ppt/slides/slide1.xml" Id="R477c788598564813" /><Relationship Type="http://schemas.openxmlformats.org/officeDocument/2006/relationships/slide" Target="/ppt/slides/slide2.xml" Id="R193ef3cd56ba479f" /><Relationship Type="http://schemas.openxmlformats.org/officeDocument/2006/relationships/slide" Target="/ppt/slides/slide3.xml" Id="R21a83a8d9ac84195" /><Relationship Type="http://schemas.openxmlformats.org/officeDocument/2006/relationships/slide" Target="/ppt/slides/slide4.xml" Id="Rd9d75f59712c4eb0" /><Relationship Type="http://schemas.openxmlformats.org/officeDocument/2006/relationships/slide" Target="/ppt/slides/slide5.xml" Id="R379eb51ac41a4168" /><Relationship Type="http://schemas.openxmlformats.org/officeDocument/2006/relationships/slide" Target="/ppt/slides/slide6.xml" Id="Rec1a9c244d4e4eb9" /><Relationship Type="http://schemas.openxmlformats.org/officeDocument/2006/relationships/slide" Target="/ppt/slides/slide7.xml" Id="Rb95bfee2a900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b8cac1769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e1547cc0d4db4" /><Relationship Type="http://schemas.openxmlformats.org/officeDocument/2006/relationships/theme" Target="/ppt/slideMasters/theme/theme1.xml" Id="Rc6e46661e6c143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5e1547cc0d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2c720ff8e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41f1c2b904b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952cd5701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da95c6b6a41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1a623683f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5e33e42d54e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639450626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HAFSØGÅRDEN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HAFSØGÅRDEN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HAFSØGÅRDEN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HAFSØGÅRDEN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HAFSØGÅRDEN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HAFSØGÅRDEN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703 026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7 786 958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8 303 667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HAFSØGÅRDEN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HAFSØ GUNN TORILL  –  33,8 %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HAFSØ PER GUNNAR  –  33,8 %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HAFSØ DAG EINAR  –  32,5 %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HAFSØGÅRDEN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Bruksenhetsnummer: H0501, Jernbaneveien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HAFSØGÅRDEN AS</a:t>
            </a:r>
          </a:p>
        </p:txBody>
      </p:sp>
    </p:spTree>
  </p:cSld>
  <p:clrMapOvr>
    <a:masterClrMapping xmlns:a="http://schemas.openxmlformats.org/drawingml/2006/main"/>
  </p:clrMapOvr>
</p:sld>
</file>