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d19949dbf6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54cee9dbd40a0"/>
  </p:sldMasterIdLst>
  <p:sldIdLst>
    <p:sldId xmlns:r="http://schemas.openxmlformats.org/officeDocument/2006/relationships" id="256" r:id="Raad68f68e7d847a3"/>
    <p:sldId xmlns:r="http://schemas.openxmlformats.org/officeDocument/2006/relationships" id="257" r:id="R046d9140c8e84687"/>
    <p:sldId xmlns:r="http://schemas.openxmlformats.org/officeDocument/2006/relationships" id="258" r:id="Ra877479c9ac2417b"/>
    <p:sldId xmlns:r="http://schemas.openxmlformats.org/officeDocument/2006/relationships" id="259" r:id="R4183d9b750154faf"/>
    <p:sldId xmlns:r="http://schemas.openxmlformats.org/officeDocument/2006/relationships" id="260" r:id="R22189c842adc45f4"/>
    <p:sldId xmlns:r="http://schemas.openxmlformats.org/officeDocument/2006/relationships" id="261" r:id="Reedebe81c369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54cee9dbd40a0" /><Relationship Type="http://schemas.openxmlformats.org/officeDocument/2006/relationships/slide" Target="/ppt/slides/slide1.xml" Id="Raad68f68e7d847a3" /><Relationship Type="http://schemas.openxmlformats.org/officeDocument/2006/relationships/slide" Target="/ppt/slides/slide2.xml" Id="R046d9140c8e84687" /><Relationship Type="http://schemas.openxmlformats.org/officeDocument/2006/relationships/slide" Target="/ppt/slides/slide3.xml" Id="Ra877479c9ac2417b" /><Relationship Type="http://schemas.openxmlformats.org/officeDocument/2006/relationships/slide" Target="/ppt/slides/slide4.xml" Id="R4183d9b750154faf" /><Relationship Type="http://schemas.openxmlformats.org/officeDocument/2006/relationships/slide" Target="/ppt/slides/slide5.xml" Id="R22189c842adc45f4" /><Relationship Type="http://schemas.openxmlformats.org/officeDocument/2006/relationships/slide" Target="/ppt/slides/slide6.xml" Id="Reedebe81c369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e9c7bd9dd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75c66e404a90" /><Relationship Type="http://schemas.openxmlformats.org/officeDocument/2006/relationships/theme" Target="/ppt/slideMasters/theme/theme1.xml" Id="R22c0010cf9cd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275c66e40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ebd414b93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44ae301a9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bd113388e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4fc10a342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0d94af22c4e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bb30fa6de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SMARTH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SMARTH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921 156 944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 CONSULTING AS</a:t>
            </a:r>
          </a:p>
        </p:txBody>
      </p:sp>
    </p:spTree>
  </p:cSld>
  <p:clrMapOvr>
    <a:masterClrMapping xmlns:a="http://schemas.openxmlformats.org/drawingml/2006/main"/>
  </p:clrMapOvr>
</p:sld>
</file>