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a741144b484a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acd08d7880488c"/>
  </p:sldMasterIdLst>
  <p:sldIdLst>
    <p:sldId xmlns:r="http://schemas.openxmlformats.org/officeDocument/2006/relationships" id="256" r:id="R1a84eecad9c44ae8"/>
    <p:sldId xmlns:r="http://schemas.openxmlformats.org/officeDocument/2006/relationships" id="257" r:id="Rc7edfd8c9ef24111"/>
    <p:sldId xmlns:r="http://schemas.openxmlformats.org/officeDocument/2006/relationships" id="258" r:id="R8ac25f4b9f2046ee"/>
    <p:sldId xmlns:r="http://schemas.openxmlformats.org/officeDocument/2006/relationships" id="259" r:id="Re42f076b01ce4a8d"/>
    <p:sldId xmlns:r="http://schemas.openxmlformats.org/officeDocument/2006/relationships" id="260" r:id="R03b81a6780574e45"/>
    <p:sldId xmlns:r="http://schemas.openxmlformats.org/officeDocument/2006/relationships" id="261" r:id="Re029b22bb46347d9"/>
    <p:sldId xmlns:r="http://schemas.openxmlformats.org/officeDocument/2006/relationships" id="262" r:id="Rc24054e0ac1244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cd08d7880488c" /><Relationship Type="http://schemas.openxmlformats.org/officeDocument/2006/relationships/slide" Target="/ppt/slides/slide1.xml" Id="R1a84eecad9c44ae8" /><Relationship Type="http://schemas.openxmlformats.org/officeDocument/2006/relationships/slide" Target="/ppt/slides/slide2.xml" Id="Rc7edfd8c9ef24111" /><Relationship Type="http://schemas.openxmlformats.org/officeDocument/2006/relationships/slide" Target="/ppt/slides/slide3.xml" Id="R8ac25f4b9f2046ee" /><Relationship Type="http://schemas.openxmlformats.org/officeDocument/2006/relationships/slide" Target="/ppt/slides/slide4.xml" Id="Re42f076b01ce4a8d" /><Relationship Type="http://schemas.openxmlformats.org/officeDocument/2006/relationships/slide" Target="/ppt/slides/slide5.xml" Id="R03b81a6780574e45" /><Relationship Type="http://schemas.openxmlformats.org/officeDocument/2006/relationships/slide" Target="/ppt/slides/slide6.xml" Id="Re029b22bb46347d9" /><Relationship Type="http://schemas.openxmlformats.org/officeDocument/2006/relationships/slide" Target="/ppt/slides/slide7.xml" Id="Rc24054e0ac1244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abd044fea4c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5031179724a3c" /><Relationship Type="http://schemas.openxmlformats.org/officeDocument/2006/relationships/theme" Target="/ppt/slideMasters/theme/theme1.xml" Id="R658125adaead4f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d5031179724a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255a9bd4247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751f429ed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c5f6c45c242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2bc9305a44c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969b95ba14f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332791f7f40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4bad4c6f94b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ØVRES MONTASJESERVICE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ØVRES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ØVRES MONTASJESERVICE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ØVRES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ØVRES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ØVRES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−367 621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−363 177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ØVRES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ALLAN MARSELIUS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ØVRES MONTASJESERVICE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921 154 402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ØVRES MONTASJESERVICE AS</a:t>
            </a:r>
          </a:p>
        </p:txBody>
      </p:sp>
    </p:spTree>
  </p:cSld>
  <p:clrMapOvr>
    <a:masterClrMapping xmlns:a="http://schemas.openxmlformats.org/drawingml/2006/main"/>
  </p:clrMapOvr>
</p:sld>
</file>