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3ab99afed9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5e0fb8a394694"/>
  </p:sldMasterIdLst>
  <p:sldIdLst>
    <p:sldId xmlns:r="http://schemas.openxmlformats.org/officeDocument/2006/relationships" id="256" r:id="Ra9b9bc174d964a42"/>
    <p:sldId xmlns:r="http://schemas.openxmlformats.org/officeDocument/2006/relationships" id="257" r:id="R86fd083c6c504c41"/>
    <p:sldId xmlns:r="http://schemas.openxmlformats.org/officeDocument/2006/relationships" id="258" r:id="R8d0d1285aecf4d67"/>
    <p:sldId xmlns:r="http://schemas.openxmlformats.org/officeDocument/2006/relationships" id="259" r:id="Rd14a30dbff8c4da9"/>
    <p:sldId xmlns:r="http://schemas.openxmlformats.org/officeDocument/2006/relationships" id="260" r:id="R57b4462bc50548f6"/>
    <p:sldId xmlns:r="http://schemas.openxmlformats.org/officeDocument/2006/relationships" id="261" r:id="R67cfe60f158f479b"/>
    <p:sldId xmlns:r="http://schemas.openxmlformats.org/officeDocument/2006/relationships" id="262" r:id="Rf280fb8c6f89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5e0fb8a394694" /><Relationship Type="http://schemas.openxmlformats.org/officeDocument/2006/relationships/slide" Target="/ppt/slides/slide1.xml" Id="Ra9b9bc174d964a42" /><Relationship Type="http://schemas.openxmlformats.org/officeDocument/2006/relationships/slide" Target="/ppt/slides/slide2.xml" Id="R86fd083c6c504c41" /><Relationship Type="http://schemas.openxmlformats.org/officeDocument/2006/relationships/slide" Target="/ppt/slides/slide3.xml" Id="R8d0d1285aecf4d67" /><Relationship Type="http://schemas.openxmlformats.org/officeDocument/2006/relationships/slide" Target="/ppt/slides/slide4.xml" Id="Rd14a30dbff8c4da9" /><Relationship Type="http://schemas.openxmlformats.org/officeDocument/2006/relationships/slide" Target="/ppt/slides/slide5.xml" Id="R57b4462bc50548f6" /><Relationship Type="http://schemas.openxmlformats.org/officeDocument/2006/relationships/slide" Target="/ppt/slides/slide6.xml" Id="R67cfe60f158f479b" /><Relationship Type="http://schemas.openxmlformats.org/officeDocument/2006/relationships/slide" Target="/ppt/slides/slide7.xml" Id="Rf280fb8c6f89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43a013c12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8f4080e54b56" /><Relationship Type="http://schemas.openxmlformats.org/officeDocument/2006/relationships/theme" Target="/ppt/slideMasters/theme/theme1.xml" Id="R7bfb835c87c3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2d8f4080e54b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52a7ff05e44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fc8fa386f44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0beeb268f48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e8c5665e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40b5cdc2041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ba849d70543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ee9e711b0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 SOLUTIONS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PETTER ANDREAS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HESKJA HÅKON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TRULS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Berg, Oscars gate 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921 148 704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