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6e674a667b47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65691b891d4298"/>
  </p:sldMasterIdLst>
  <p:sldIdLst>
    <p:sldId xmlns:r="http://schemas.openxmlformats.org/officeDocument/2006/relationships" id="256" r:id="R97fbabfacdb14c95"/>
    <p:sldId xmlns:r="http://schemas.openxmlformats.org/officeDocument/2006/relationships" id="257" r:id="Rfca0c6803fdc4aa4"/>
    <p:sldId xmlns:r="http://schemas.openxmlformats.org/officeDocument/2006/relationships" id="258" r:id="R9233c49830424525"/>
    <p:sldId xmlns:r="http://schemas.openxmlformats.org/officeDocument/2006/relationships" id="259" r:id="Ra382b43f2f424d57"/>
    <p:sldId xmlns:r="http://schemas.openxmlformats.org/officeDocument/2006/relationships" id="260" r:id="R686b902f73f3416a"/>
    <p:sldId xmlns:r="http://schemas.openxmlformats.org/officeDocument/2006/relationships" id="261" r:id="R4379ab8993e94cc9"/>
    <p:sldId xmlns:r="http://schemas.openxmlformats.org/officeDocument/2006/relationships" id="262" r:id="R811f2deed37c4e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65691b891d4298" /><Relationship Type="http://schemas.openxmlformats.org/officeDocument/2006/relationships/slide" Target="/ppt/slides/slide1.xml" Id="R97fbabfacdb14c95" /><Relationship Type="http://schemas.openxmlformats.org/officeDocument/2006/relationships/slide" Target="/ppt/slides/slide2.xml" Id="Rfca0c6803fdc4aa4" /><Relationship Type="http://schemas.openxmlformats.org/officeDocument/2006/relationships/slide" Target="/ppt/slides/slide3.xml" Id="R9233c49830424525" /><Relationship Type="http://schemas.openxmlformats.org/officeDocument/2006/relationships/slide" Target="/ppt/slides/slide4.xml" Id="Ra382b43f2f424d57" /><Relationship Type="http://schemas.openxmlformats.org/officeDocument/2006/relationships/slide" Target="/ppt/slides/slide5.xml" Id="R686b902f73f3416a" /><Relationship Type="http://schemas.openxmlformats.org/officeDocument/2006/relationships/slide" Target="/ppt/slides/slide6.xml" Id="R4379ab8993e94cc9" /><Relationship Type="http://schemas.openxmlformats.org/officeDocument/2006/relationships/slide" Target="/ppt/slides/slide7.xml" Id="R811f2deed37c4e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f6f9228f5540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3928e4c014949" /><Relationship Type="http://schemas.openxmlformats.org/officeDocument/2006/relationships/theme" Target="/ppt/slideMasters/theme/theme1.xml" Id="Rae952c0f7ff248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d3928e4c0149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9a26648e949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a7b17480546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9c59ca1ab44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7c010338144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f1be3a7e1747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5ea616c4744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6d167f16c4d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SPARDAMA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SPARDAMA INVEST AS ble etablert [år] og holder til i Rykkinn.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954 636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954 636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BERENTZEN ATLE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Saubakken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1349 Rykkinn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921 145 950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SPARDAMA INVEST AS</a:t>
            </a:r>
          </a:p>
        </p:txBody>
      </p:sp>
    </p:spTree>
  </p:cSld>
  <p:clrMapOvr>
    <a:masterClrMapping xmlns:a="http://schemas.openxmlformats.org/drawingml/2006/main"/>
  </p:clrMapOvr>
</p:sld>
</file>