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6259bae44e49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08eea474ff4858"/>
  </p:sldMasterIdLst>
  <p:sldIdLst>
    <p:sldId xmlns:r="http://schemas.openxmlformats.org/officeDocument/2006/relationships" id="256" r:id="R003e062b15c04be7"/>
    <p:sldId xmlns:r="http://schemas.openxmlformats.org/officeDocument/2006/relationships" id="257" r:id="Rf8a0e3fed70a404c"/>
    <p:sldId xmlns:r="http://schemas.openxmlformats.org/officeDocument/2006/relationships" id="258" r:id="R8345dbc7b0474f13"/>
    <p:sldId xmlns:r="http://schemas.openxmlformats.org/officeDocument/2006/relationships" id="259" r:id="R678bfb32ff09469b"/>
    <p:sldId xmlns:r="http://schemas.openxmlformats.org/officeDocument/2006/relationships" id="260" r:id="R37417a80f8544f02"/>
    <p:sldId xmlns:r="http://schemas.openxmlformats.org/officeDocument/2006/relationships" id="261" r:id="R930743dcd3bb49d7"/>
    <p:sldId xmlns:r="http://schemas.openxmlformats.org/officeDocument/2006/relationships" id="262" r:id="R59edc9b51f3846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08eea474ff4858" /><Relationship Type="http://schemas.openxmlformats.org/officeDocument/2006/relationships/slide" Target="/ppt/slides/slide1.xml" Id="R003e062b15c04be7" /><Relationship Type="http://schemas.openxmlformats.org/officeDocument/2006/relationships/slide" Target="/ppt/slides/slide2.xml" Id="Rf8a0e3fed70a404c" /><Relationship Type="http://schemas.openxmlformats.org/officeDocument/2006/relationships/slide" Target="/ppt/slides/slide3.xml" Id="R8345dbc7b0474f13" /><Relationship Type="http://schemas.openxmlformats.org/officeDocument/2006/relationships/slide" Target="/ppt/slides/slide4.xml" Id="R678bfb32ff09469b" /><Relationship Type="http://schemas.openxmlformats.org/officeDocument/2006/relationships/slide" Target="/ppt/slides/slide5.xml" Id="R37417a80f8544f02" /><Relationship Type="http://schemas.openxmlformats.org/officeDocument/2006/relationships/slide" Target="/ppt/slides/slide6.xml" Id="R930743dcd3bb49d7" /><Relationship Type="http://schemas.openxmlformats.org/officeDocument/2006/relationships/slide" Target="/ppt/slides/slide7.xml" Id="R59edc9b51f3846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0b7c3cbf7549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ca74f1e904963" /><Relationship Type="http://schemas.openxmlformats.org/officeDocument/2006/relationships/theme" Target="/ppt/slideMasters/theme/theme1.xml" Id="Rd35e38cf4a4846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cca74f1e9049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915aee9664e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93d3ccfe94b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21047840940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2cb2d41174c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53fba8ed94d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07c84149140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b02a66c7945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54 519 522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7 087 882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5 499 429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13 651 485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20 979 918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HOLDING 1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Stålverksveien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921 136 765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 AS</a:t>
            </a:r>
          </a:p>
        </p:txBody>
      </p:sp>
    </p:spTree>
  </p:cSld>
  <p:clrMapOvr>
    <a:masterClrMapping xmlns:a="http://schemas.openxmlformats.org/drawingml/2006/main"/>
  </p:clrMapOvr>
</p:sld>
</file>