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21350f02ff41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77bdcfb4164878"/>
  </p:sldMasterIdLst>
  <p:sldIdLst>
    <p:sldId xmlns:r="http://schemas.openxmlformats.org/officeDocument/2006/relationships" id="256" r:id="R10989410b8424f29"/>
    <p:sldId xmlns:r="http://schemas.openxmlformats.org/officeDocument/2006/relationships" id="257" r:id="Rb7c275df1e8f4044"/>
    <p:sldId xmlns:r="http://schemas.openxmlformats.org/officeDocument/2006/relationships" id="258" r:id="R14c52ec4c03f4627"/>
    <p:sldId xmlns:r="http://schemas.openxmlformats.org/officeDocument/2006/relationships" id="259" r:id="R50565c68e6e84212"/>
    <p:sldId xmlns:r="http://schemas.openxmlformats.org/officeDocument/2006/relationships" id="260" r:id="R3e9b835302c14b08"/>
    <p:sldId xmlns:r="http://schemas.openxmlformats.org/officeDocument/2006/relationships" id="261" r:id="R3a2137f572824b3f"/>
    <p:sldId xmlns:r="http://schemas.openxmlformats.org/officeDocument/2006/relationships" id="262" r:id="R2b09ff078f8649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77bdcfb4164878" /><Relationship Type="http://schemas.openxmlformats.org/officeDocument/2006/relationships/slide" Target="/ppt/slides/slide1.xml" Id="R10989410b8424f29" /><Relationship Type="http://schemas.openxmlformats.org/officeDocument/2006/relationships/slide" Target="/ppt/slides/slide2.xml" Id="Rb7c275df1e8f4044" /><Relationship Type="http://schemas.openxmlformats.org/officeDocument/2006/relationships/slide" Target="/ppt/slides/slide3.xml" Id="R14c52ec4c03f4627" /><Relationship Type="http://schemas.openxmlformats.org/officeDocument/2006/relationships/slide" Target="/ppt/slides/slide4.xml" Id="R50565c68e6e84212" /><Relationship Type="http://schemas.openxmlformats.org/officeDocument/2006/relationships/slide" Target="/ppt/slides/slide5.xml" Id="R3e9b835302c14b08" /><Relationship Type="http://schemas.openxmlformats.org/officeDocument/2006/relationships/slide" Target="/ppt/slides/slide6.xml" Id="R3a2137f572824b3f" /><Relationship Type="http://schemas.openxmlformats.org/officeDocument/2006/relationships/slide" Target="/ppt/slides/slide7.xml" Id="R2b09ff078f8649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db4e4be53846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6dadbaa75408a" /><Relationship Type="http://schemas.openxmlformats.org/officeDocument/2006/relationships/theme" Target="/ppt/slideMasters/theme/theme1.xml" Id="R01b3d8fa2dd24d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96dadbaa7540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39f34be8b41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2eb96279345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d42e8d65b40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7ed67609943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d03acba7244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1f5cbdfdf40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e742156f84d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FROMAGE FERMIER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FROMAGE FERMIER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FROMAGE FERMIER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FROMAGE FERMIER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FROMAGE FERMIER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FROMAGE FERMIER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18 506 989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910 473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653 285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1 493 542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4 182 599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FROMAGE FERMIER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ALIX ARTHUR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GIRARDET THIBAUT ANDRE J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FROMAGE FERMIER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Vulkan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921 136 285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FROMAGE FERMIER AS</a:t>
            </a:r>
          </a:p>
        </p:txBody>
      </p:sp>
    </p:spTree>
  </p:cSld>
  <p:clrMapOvr>
    <a:masterClrMapping xmlns:a="http://schemas.openxmlformats.org/drawingml/2006/main"/>
  </p:clrMapOvr>
</p:sld>
</file>