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967b13d0f14a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677a7425324718"/>
  </p:sldMasterIdLst>
  <p:sldIdLst>
    <p:sldId xmlns:r="http://schemas.openxmlformats.org/officeDocument/2006/relationships" id="256" r:id="Ra3f70828b3674a2f"/>
    <p:sldId xmlns:r="http://schemas.openxmlformats.org/officeDocument/2006/relationships" id="257" r:id="Rba1d71255dc1492a"/>
    <p:sldId xmlns:r="http://schemas.openxmlformats.org/officeDocument/2006/relationships" id="258" r:id="R1f5a43db252a4451"/>
    <p:sldId xmlns:r="http://schemas.openxmlformats.org/officeDocument/2006/relationships" id="259" r:id="R03a886afcafe4e52"/>
    <p:sldId xmlns:r="http://schemas.openxmlformats.org/officeDocument/2006/relationships" id="260" r:id="R3b96fd359d6542ba"/>
    <p:sldId xmlns:r="http://schemas.openxmlformats.org/officeDocument/2006/relationships" id="261" r:id="Rb8b47698e54b40a2"/>
    <p:sldId xmlns:r="http://schemas.openxmlformats.org/officeDocument/2006/relationships" id="262" r:id="R7fd80094ed5a42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677a7425324718" /><Relationship Type="http://schemas.openxmlformats.org/officeDocument/2006/relationships/slide" Target="/ppt/slides/slide1.xml" Id="Ra3f70828b3674a2f" /><Relationship Type="http://schemas.openxmlformats.org/officeDocument/2006/relationships/slide" Target="/ppt/slides/slide2.xml" Id="Rba1d71255dc1492a" /><Relationship Type="http://schemas.openxmlformats.org/officeDocument/2006/relationships/slide" Target="/ppt/slides/slide3.xml" Id="R1f5a43db252a4451" /><Relationship Type="http://schemas.openxmlformats.org/officeDocument/2006/relationships/slide" Target="/ppt/slides/slide4.xml" Id="R03a886afcafe4e52" /><Relationship Type="http://schemas.openxmlformats.org/officeDocument/2006/relationships/slide" Target="/ppt/slides/slide5.xml" Id="R3b96fd359d6542ba" /><Relationship Type="http://schemas.openxmlformats.org/officeDocument/2006/relationships/slide" Target="/ppt/slides/slide6.xml" Id="Rb8b47698e54b40a2" /><Relationship Type="http://schemas.openxmlformats.org/officeDocument/2006/relationships/slide" Target="/ppt/slides/slide7.xml" Id="R7fd80094ed5a42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964a1a27114c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f6444e2b7748ee" /><Relationship Type="http://schemas.openxmlformats.org/officeDocument/2006/relationships/theme" Target="/ppt/slideMasters/theme/theme1.xml" Id="R128499cb036148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f6444e2b7748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7ceca4a2b46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944b772fc549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4640132e349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40c32213644c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8794191be848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cecc56b2741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572b32863f47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RIDDERVOLDSGATE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RIDDERVOLDSGATE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RIDDERVOLDSGATE 4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RIDDERVOLDSGATE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RIDDERVOLDSGATE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RIDDERVOLDSGATE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4 605 485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3 136 048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2 472 809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15 131 470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28 294 984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RIDDERVOLDSGATE 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URBANIUM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RIDDERVOLDSGATE 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Riddervolds gate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cpo@urbanium.no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921 132 883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RIDDERVOLDSGATE 4 AS</a:t>
            </a:r>
          </a:p>
        </p:txBody>
      </p:sp>
    </p:spTree>
  </p:cSld>
  <p:clrMapOvr>
    <a:masterClrMapping xmlns:a="http://schemas.openxmlformats.org/drawingml/2006/main"/>
  </p:clrMapOvr>
</p:sld>
</file>