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9c1b4342f747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d74411b6004f69"/>
  </p:sldMasterIdLst>
  <p:sldIdLst>
    <p:sldId xmlns:r="http://schemas.openxmlformats.org/officeDocument/2006/relationships" id="256" r:id="Rda3d603cee724332"/>
    <p:sldId xmlns:r="http://schemas.openxmlformats.org/officeDocument/2006/relationships" id="257" r:id="Ra8c050a9393f49ac"/>
    <p:sldId xmlns:r="http://schemas.openxmlformats.org/officeDocument/2006/relationships" id="258" r:id="R6ff9c263c2a548ff"/>
    <p:sldId xmlns:r="http://schemas.openxmlformats.org/officeDocument/2006/relationships" id="259" r:id="R71179e8482c742a6"/>
    <p:sldId xmlns:r="http://schemas.openxmlformats.org/officeDocument/2006/relationships" id="260" r:id="Ra0ae792c6ae04346"/>
    <p:sldId xmlns:r="http://schemas.openxmlformats.org/officeDocument/2006/relationships" id="261" r:id="Rd06cf848460247c2"/>
    <p:sldId xmlns:r="http://schemas.openxmlformats.org/officeDocument/2006/relationships" id="262" r:id="Rebc4e32be28d44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74411b6004f69" /><Relationship Type="http://schemas.openxmlformats.org/officeDocument/2006/relationships/slide" Target="/ppt/slides/slide1.xml" Id="Rda3d603cee724332" /><Relationship Type="http://schemas.openxmlformats.org/officeDocument/2006/relationships/slide" Target="/ppt/slides/slide2.xml" Id="Ra8c050a9393f49ac" /><Relationship Type="http://schemas.openxmlformats.org/officeDocument/2006/relationships/slide" Target="/ppt/slides/slide3.xml" Id="R6ff9c263c2a548ff" /><Relationship Type="http://schemas.openxmlformats.org/officeDocument/2006/relationships/slide" Target="/ppt/slides/slide4.xml" Id="R71179e8482c742a6" /><Relationship Type="http://schemas.openxmlformats.org/officeDocument/2006/relationships/slide" Target="/ppt/slides/slide5.xml" Id="Ra0ae792c6ae04346" /><Relationship Type="http://schemas.openxmlformats.org/officeDocument/2006/relationships/slide" Target="/ppt/slides/slide6.xml" Id="Rd06cf848460247c2" /><Relationship Type="http://schemas.openxmlformats.org/officeDocument/2006/relationships/slide" Target="/ppt/slides/slide7.xml" Id="Rebc4e32be28d44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abd311db449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d5b47829f4f7f" /><Relationship Type="http://schemas.openxmlformats.org/officeDocument/2006/relationships/theme" Target="/ppt/slideMasters/theme/theme1.xml" Id="R015aad6d63c145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ad5b47829f4f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a76c9dacf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5cc86558343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2bf1a17e245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475d1ddd44e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affcd5ae1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6a935d6de46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b31c9ab1043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