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3be88ea1b43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452eb4d4954ea0"/>
  </p:sldMasterIdLst>
  <p:sldIdLst>
    <p:sldId xmlns:r="http://schemas.openxmlformats.org/officeDocument/2006/relationships" id="256" r:id="R2230f56af92c44c8"/>
    <p:sldId xmlns:r="http://schemas.openxmlformats.org/officeDocument/2006/relationships" id="257" r:id="R176f76a3a7aa4bba"/>
    <p:sldId xmlns:r="http://schemas.openxmlformats.org/officeDocument/2006/relationships" id="258" r:id="R414f5ccda2ab4a99"/>
    <p:sldId xmlns:r="http://schemas.openxmlformats.org/officeDocument/2006/relationships" id="259" r:id="R125a093d26454ddc"/>
    <p:sldId xmlns:r="http://schemas.openxmlformats.org/officeDocument/2006/relationships" id="260" r:id="Reecd579a5bbd48b1"/>
    <p:sldId xmlns:r="http://schemas.openxmlformats.org/officeDocument/2006/relationships" id="261" r:id="R4f84bc9fe5e2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52eb4d4954ea0" /><Relationship Type="http://schemas.openxmlformats.org/officeDocument/2006/relationships/slide" Target="/ppt/slides/slide1.xml" Id="R2230f56af92c44c8" /><Relationship Type="http://schemas.openxmlformats.org/officeDocument/2006/relationships/slide" Target="/ppt/slides/slide2.xml" Id="R176f76a3a7aa4bba" /><Relationship Type="http://schemas.openxmlformats.org/officeDocument/2006/relationships/slide" Target="/ppt/slides/slide3.xml" Id="R414f5ccda2ab4a99" /><Relationship Type="http://schemas.openxmlformats.org/officeDocument/2006/relationships/slide" Target="/ppt/slides/slide4.xml" Id="R125a093d26454ddc" /><Relationship Type="http://schemas.openxmlformats.org/officeDocument/2006/relationships/slide" Target="/ppt/slides/slide5.xml" Id="Reecd579a5bbd48b1" /><Relationship Type="http://schemas.openxmlformats.org/officeDocument/2006/relationships/slide" Target="/ppt/slides/slide6.xml" Id="R4f84bc9fe5e2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38fd2546a140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4ad1a899a43a3" /><Relationship Type="http://schemas.openxmlformats.org/officeDocument/2006/relationships/theme" Target="/ppt/slideMasters/theme/theme1.xml" Id="Rcbf4c77e1cf748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4ad1a899a43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f6e6ace194c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fc89ee5ac44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8478b0bed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3ad019f65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46e8a23794f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327da096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