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ceb4e9362c4d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fd70f732394516"/>
  </p:sldMasterIdLst>
  <p:sldIdLst>
    <p:sldId xmlns:r="http://schemas.openxmlformats.org/officeDocument/2006/relationships" id="256" r:id="R47694b83ea0740d2"/>
    <p:sldId xmlns:r="http://schemas.openxmlformats.org/officeDocument/2006/relationships" id="257" r:id="R7cc229920aca4985"/>
    <p:sldId xmlns:r="http://schemas.openxmlformats.org/officeDocument/2006/relationships" id="258" r:id="R730943efc7214f73"/>
    <p:sldId xmlns:r="http://schemas.openxmlformats.org/officeDocument/2006/relationships" id="259" r:id="R07f05539f2ac4a80"/>
    <p:sldId xmlns:r="http://schemas.openxmlformats.org/officeDocument/2006/relationships" id="260" r:id="Rc11618fccb9c4513"/>
    <p:sldId xmlns:r="http://schemas.openxmlformats.org/officeDocument/2006/relationships" id="261" r:id="R7e000312f7354e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d70f732394516" /><Relationship Type="http://schemas.openxmlformats.org/officeDocument/2006/relationships/slide" Target="/ppt/slides/slide1.xml" Id="R47694b83ea0740d2" /><Relationship Type="http://schemas.openxmlformats.org/officeDocument/2006/relationships/slide" Target="/ppt/slides/slide2.xml" Id="R7cc229920aca4985" /><Relationship Type="http://schemas.openxmlformats.org/officeDocument/2006/relationships/slide" Target="/ppt/slides/slide3.xml" Id="R730943efc7214f73" /><Relationship Type="http://schemas.openxmlformats.org/officeDocument/2006/relationships/slide" Target="/ppt/slides/slide4.xml" Id="R07f05539f2ac4a80" /><Relationship Type="http://schemas.openxmlformats.org/officeDocument/2006/relationships/slide" Target="/ppt/slides/slide5.xml" Id="Rc11618fccb9c4513" /><Relationship Type="http://schemas.openxmlformats.org/officeDocument/2006/relationships/slide" Target="/ppt/slides/slide6.xml" Id="R7e000312f7354e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1c5ea862640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aaef7cbd44d25" /><Relationship Type="http://schemas.openxmlformats.org/officeDocument/2006/relationships/theme" Target="/ppt/slideMasters/theme/theme1.xml" Id="Rec606a50923843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6aaef7cbd44d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4f31e1189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1cd4d0f5d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46f5ef11e48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e2b3bb96d4d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f9afea7984a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87534d6614c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4 879 853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−1 157 627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−974 800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1 079 055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921 114 974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BYGGSERVICE AS</a:t>
            </a:r>
          </a:p>
        </p:txBody>
      </p:sp>
    </p:spTree>
  </p:cSld>
  <p:clrMapOvr>
    <a:masterClrMapping xmlns:a="http://schemas.openxmlformats.org/drawingml/2006/main"/>
  </p:clrMapOvr>
</p:sld>
</file>