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90e52c05c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e929b895f4d5e"/>
  </p:sldMasterIdLst>
  <p:sldIdLst>
    <p:sldId xmlns:r="http://schemas.openxmlformats.org/officeDocument/2006/relationships" id="256" r:id="R651ae6d232ce495d"/>
    <p:sldId xmlns:r="http://schemas.openxmlformats.org/officeDocument/2006/relationships" id="257" r:id="Rf3fb00382293454f"/>
    <p:sldId xmlns:r="http://schemas.openxmlformats.org/officeDocument/2006/relationships" id="258" r:id="R1fe41c49f3da473d"/>
    <p:sldId xmlns:r="http://schemas.openxmlformats.org/officeDocument/2006/relationships" id="259" r:id="R93c29c798cc84f50"/>
    <p:sldId xmlns:r="http://schemas.openxmlformats.org/officeDocument/2006/relationships" id="260" r:id="Rf2abd8d232e64299"/>
    <p:sldId xmlns:r="http://schemas.openxmlformats.org/officeDocument/2006/relationships" id="261" r:id="Rd62bf59bc78343e2"/>
    <p:sldId xmlns:r="http://schemas.openxmlformats.org/officeDocument/2006/relationships" id="262" r:id="Rd5423a31b96d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e929b895f4d5e" /><Relationship Type="http://schemas.openxmlformats.org/officeDocument/2006/relationships/slide" Target="/ppt/slides/slide1.xml" Id="R651ae6d232ce495d" /><Relationship Type="http://schemas.openxmlformats.org/officeDocument/2006/relationships/slide" Target="/ppt/slides/slide2.xml" Id="Rf3fb00382293454f" /><Relationship Type="http://schemas.openxmlformats.org/officeDocument/2006/relationships/slide" Target="/ppt/slides/slide3.xml" Id="R1fe41c49f3da473d" /><Relationship Type="http://schemas.openxmlformats.org/officeDocument/2006/relationships/slide" Target="/ppt/slides/slide4.xml" Id="R93c29c798cc84f50" /><Relationship Type="http://schemas.openxmlformats.org/officeDocument/2006/relationships/slide" Target="/ppt/slides/slide5.xml" Id="Rf2abd8d232e64299" /><Relationship Type="http://schemas.openxmlformats.org/officeDocument/2006/relationships/slide" Target="/ppt/slides/slide6.xml" Id="Rd62bf59bc78343e2" /><Relationship Type="http://schemas.openxmlformats.org/officeDocument/2006/relationships/slide" Target="/ppt/slides/slide7.xml" Id="Rd5423a31b96d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144da86da45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acffa03444f3" /><Relationship Type="http://schemas.openxmlformats.org/officeDocument/2006/relationships/theme" Target="/ppt/slideMasters/theme/theme1.xml" Id="Rc4a20f6658ad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eacffa034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ecbb4591d40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0c5551f39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46643e98b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291a19266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df20c00f2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8798e5e66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6d9d550d3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PEOPLEWITHE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PEOPLEWITHE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8 098 185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2 215 784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 LIMA LØVÅS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KOMPANI ARNESEN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921 095 694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PEOPLEWITHE AS</a:t>
            </a:r>
          </a:p>
        </p:txBody>
      </p:sp>
    </p:spTree>
  </p:cSld>
  <p:clrMapOvr>
    <a:masterClrMapping xmlns:a="http://schemas.openxmlformats.org/drawingml/2006/main"/>
  </p:clrMapOvr>
</p:sld>
</file>